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notesSlides/notesSlide8.xml" ContentType="application/vnd.openxmlformats-officedocument.presentationml.notesSlide+xml"/>
  <Override PartName="/ppt/ink/ink14.xml" ContentType="application/inkml+xml"/>
  <Override PartName="/ppt/notesSlides/notesSlide9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0.xml" ContentType="application/vnd.openxmlformats-officedocument.presentationml.notesSlide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73" r:id="rId9"/>
    <p:sldId id="272" r:id="rId10"/>
    <p:sldId id="270" r:id="rId11"/>
    <p:sldId id="274" r:id="rId12"/>
    <p:sldId id="262" r:id="rId13"/>
    <p:sldId id="263" r:id="rId14"/>
    <p:sldId id="268" r:id="rId15"/>
    <p:sldId id="271" r:id="rId16"/>
    <p:sldId id="265" r:id="rId17"/>
  </p:sldIdLst>
  <p:sldSz cx="14630400" cy="8229600"/>
  <p:notesSz cx="8229600" cy="14630400"/>
  <p:embeddedFontLst>
    <p:embeddedFont>
      <p:font typeface="Noto Sans TC" panose="020B0604020202020204" charset="-128"/>
      <p:regular r:id="rId19"/>
    </p:embeddedFont>
    <p:embeddedFont>
      <p:font typeface="Aileron" panose="020B0604020202020204" charset="0"/>
      <p:regular r:id="rId20"/>
    </p:embeddedFont>
    <p:embeddedFont>
      <p:font typeface="Arial Black" panose="020B0A04020102020204" pitchFamily="34" charset="0"/>
      <p:bold r:id="rId21"/>
    </p:embeddedFont>
    <p:embeddedFont>
      <p:font typeface="Baskerville Old Face" panose="02020602080505020303" pitchFamily="18" charset="0"/>
      <p:regular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Sitka Banner" panose="02000505000000020004" pitchFamily="2" charset="0"/>
      <p:regular r:id="rId31"/>
      <p:bold r:id="rId32"/>
      <p:italic r:id="rId33"/>
      <p:boldItalic r:id="rId34"/>
    </p:embeddedFont>
    <p:embeddedFont>
      <p:font typeface="Sitka Heading" panose="02000505000000020004" pitchFamily="2" charset="0"/>
      <p:regular r:id="rId35"/>
      <p:bold r:id="rId36"/>
      <p:italic r:id="rId37"/>
      <p:boldItalic r:id="rId38"/>
    </p:embeddedFont>
    <p:embeddedFont>
      <p:font typeface="Sora Medium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23:41:46.599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51 712 24575,'2455'0'0,"-2418"-2"0,0-1 0,56-14 0,-50 8 0,54-3 0,-45 9 0,-24 3 0,0-2 0,1-1 0,35-8 0,-23 2 0,-1 3 0,1 1 0,75 2 0,11-2 0,-97 1 0,48-12 0,-50 9 0,0 1 0,31-2 0,412 4 0,-242 7 0,-180-2 0,-24 1 0,-1-2 0,35-4 0,-57 4 0,-1-1 0,1 1 0,-1-1 0,0 1 0,1 0 0,-1-1 0,0 0 0,0 1 0,1-1 0,-1 0 0,0 0 0,0 0 0,0 0 0,0 0 0,0 0 0,0 0 0,0 0 0,0 0 0,0 0 0,-1 0 0,1-1 0,0 1 0,-1 0 0,1 0 0,-1-1 0,1 1 0,-1-1 0,0 1 0,0 0 0,1-1 0,-1 1 0,0-1 0,0 1 0,0 0 0,-1-1 0,1 1 0,-1-3 0,0-6 0,-2 1 0,1-1 0,-1 0 0,-5-10 0,5 13 0,-6-21 0,2-1 0,0 0 0,2 0 0,2 0 0,0 0 0,2-33 0,-3-31 0,4 89 0,-1-1 0,1 1 0,-1 0 0,0 0 0,0 0 0,-1 0 0,1 0 0,-1 0 0,0 1 0,0-1 0,0 0 0,0 1 0,-1-1 0,1 1 0,-1 0 0,0 0 0,0 0 0,0 0 0,0 1 0,-1-1 0,1 1 0,-1 0 0,1 0 0,-1 0 0,0 0 0,0 1 0,0-1 0,0 1 0,-7-1 0,-10-1 0,0 0 0,0 2 0,0 0 0,-36 5 0,24-2 0,26-2 0,-280 23 0,152-8 0,-235-4 0,344-9 0,1 0 0,0 2 0,-39 10 0,33-7 0,-57 7 0,-71 8 0,104-12 0,-80 3 0,107-12 0,-14-1 0,0 2 0,-65 12 0,43-2 0,0-3 0,-73 1 0,-130-12 0,95 0 0,-1533 2 0,1698-1 0,1 1 0,-1 1 0,0-1 0,1 1 0,-1 0 0,0 0 0,1 1 0,0 0 0,-1 0 0,1 1 0,0 0 0,0 0 0,-10 7 0,12-7 0,1 1 0,0 0 0,0 0 0,0 0 0,0 0 0,1 0 0,0 0 0,-1 1 0,1-1 0,1 1 0,-1-1 0,1 1 0,0 0 0,0 0 0,0 0 0,1 0 0,0-1 0,-1 1 0,2 8 0,0-7 0,0 0 0,0-1 0,0 1 0,1-1 0,0 1 0,0-1 0,0 0 0,1 0 0,-1 0 0,1 0 0,1 0 0,-1-1 0,1 1 0,-1-1 0,1 0 0,0 0 0,1 0 0,-1 0 0,1-1 0,-1 0 0,1 0 0,0 0 0,0-1 0,1 1 0,-1-1 0,10 2 0,7 3 0,1-1 0,0-2 0,0 0 0,0-1 0,28-1 0,393-4 0,-146-1 0,1-19 0,-6-1 0,1117 23 0,-601 2 0,-793-2 0,-1 0 0,1-2 0,0 0 0,-1-1 0,29-8 0,-38 9 0,1-1 0,-1 0 0,0 0 0,0 0 0,-1 0 0,1-1 0,-1 0 0,1 0 0,-1-1 0,-1 0 0,1 1 0,-1-2 0,1 1 0,-1 0 0,-1-1 0,4-6 0,1-5 0,46-102 0,-48 104 0,-1 0 0,-1 0 0,0-1 0,-1 1 0,2-31 0,-5 42 0,0 0 0,-1 0 0,1 1 0,-1-1 0,0 0 0,0 0 0,0 1 0,0-1 0,-1 1 0,0-1 0,1 1 0,-1 0 0,0 0 0,-1-1 0,1 1 0,-1 1 0,1-1 0,-1 0 0,0 1 0,0-1 0,0 1 0,0 0 0,0 0 0,-1 0 0,1 0 0,-1 1 0,1-1 0,-1 1 0,1 0 0,-1 0 0,0 0 0,-5 0 0,-15-2 0,-1 1 0,1 0 0,0 2 0,-26 3 0,21-2 0,-1205 7 0,711-10 0,499 2 0,-36-1 0,0 3 0,-93 14 0,55-2 0,-1-4 0,-164-6 0,258-4 0,-59 3 0,-97 16 0,-37 2 0,-168-20 0,165-3 0,182 2-455,1-1 0,-32-5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23:41:46.599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51 712 24575,'2455'0'0,"-2418"-2"0,0-1 0,56-14 0,-50 8 0,54-3 0,-45 9 0,-24 3 0,0-2 0,1-1 0,35-8 0,-23 2 0,-1 3 0,1 1 0,75 2 0,11-2 0,-97 1 0,48-12 0,-50 9 0,0 1 0,31-2 0,412 4 0,-242 7 0,-180-2 0,-24 1 0,-1-2 0,35-4 0,-57 4 0,-1-1 0,1 1 0,-1-1 0,0 1 0,1 0 0,-1-1 0,0 0 0,0 1 0,1-1 0,-1 0 0,0 0 0,0 0 0,0 0 0,0 0 0,0 0 0,0 0 0,0 0 0,0 0 0,0 0 0,-1 0 0,1-1 0,0 1 0,-1 0 0,1 0 0,-1-1 0,1 1 0,-1-1 0,0 1 0,0 0 0,1-1 0,-1 1 0,0-1 0,0 1 0,0 0 0,-1-1 0,1 1 0,-1-3 0,0-6 0,-2 1 0,1-1 0,-1 0 0,-5-10 0,5 13 0,-6-21 0,2-1 0,0 0 0,2 0 0,2 0 0,0 0 0,2-33 0,-3-31 0,4 89 0,-1-1 0,1 1 0,-1 0 0,0 0 0,0 0 0,-1 0 0,1 0 0,-1 0 0,0 1 0,0-1 0,0 0 0,0 1 0,-1-1 0,1 1 0,-1 0 0,0 0 0,0 0 0,0 0 0,0 1 0,-1-1 0,1 1 0,-1 0 0,1 0 0,-1 0 0,0 0 0,0 1 0,0-1 0,0 1 0,-7-1 0,-10-1 0,0 0 0,0 2 0,0 0 0,-36 5 0,24-2 0,26-2 0,-280 23 0,152-8 0,-235-4 0,344-9 0,1 0 0,0 2 0,-39 10 0,33-7 0,-57 7 0,-71 8 0,104-12 0,-80 3 0,107-12 0,-14-1 0,0 2 0,-65 12 0,43-2 0,0-3 0,-73 1 0,-130-12 0,95 0 0,-1533 2 0,1698-1 0,1 1 0,-1 1 0,0-1 0,1 1 0,-1 0 0,0 0 0,1 1 0,0 0 0,-1 0 0,1 1 0,0 0 0,0 0 0,-10 7 0,12-7 0,1 1 0,0 0 0,0 0 0,0 0 0,0 0 0,1 0 0,0 0 0,-1 1 0,1-1 0,1 1 0,-1-1 0,1 1 0,0 0 0,0 0 0,0 0 0,1 0 0,0-1 0,-1 1 0,2 8 0,0-7 0,0 0 0,0-1 0,0 1 0,1-1 0,0 1 0,0-1 0,0 0 0,1 0 0,-1 0 0,1 0 0,1 0 0,-1-1 0,1 1 0,-1-1 0,1 0 0,0 0 0,1 0 0,-1 0 0,1-1 0,-1 0 0,1 0 0,0 0 0,0-1 0,1 1 0,-1-1 0,10 2 0,7 3 0,1-1 0,0-2 0,0 0 0,0-1 0,28-1 0,393-4 0,-146-1 0,1-19 0,-6-1 0,1117 23 0,-601 2 0,-793-2 0,-1 0 0,1-2 0,0 0 0,-1-1 0,29-8 0,-38 9 0,1-1 0,-1 0 0,0 0 0,0 0 0,-1 0 0,1-1 0,-1 0 0,1 0 0,-1-1 0,-1 0 0,1 1 0,-1-2 0,1 1 0,-1 0 0,-1-1 0,4-6 0,1-5 0,46-102 0,-48 104 0,-1 0 0,-1 0 0,0-1 0,-1 1 0,2-31 0,-5 42 0,0 0 0,-1 0 0,1 1 0,-1-1 0,0 0 0,0 0 0,0 1 0,0-1 0,-1 1 0,0-1 0,1 1 0,-1 0 0,0 0 0,-1-1 0,1 1 0,-1 1 0,1-1 0,-1 0 0,0 1 0,0-1 0,0 1 0,0 0 0,0 0 0,-1 0 0,1 0 0,-1 1 0,1-1 0,-1 1 0,1 0 0,-1 0 0,0 0 0,-5 0 0,-15-2 0,-1 1 0,1 0 0,0 2 0,-26 3 0,21-2 0,-1205 7 0,711-10 0,499 2 0,-36-1 0,0 3 0,-93 14 0,55-2 0,-1-4 0,-164-6 0,258-4 0,-59 3 0,-97 16 0,-37 2 0,-168-20 0,165-3 0,182 2-455,1-1 0,-32-5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23:41:46.599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51 712 24575,'2455'0'0,"-2418"-2"0,0-1 0,56-14 0,-50 8 0,54-3 0,-45 9 0,-24 3 0,0-2 0,1-1 0,35-8 0,-23 2 0,-1 3 0,1 1 0,75 2 0,11-2 0,-97 1 0,48-12 0,-50 9 0,0 1 0,31-2 0,412 4 0,-242 7 0,-180-2 0,-24 1 0,-1-2 0,35-4 0,-57 4 0,-1-1 0,1 1 0,-1-1 0,0 1 0,1 0 0,-1-1 0,0 0 0,0 1 0,1-1 0,-1 0 0,0 0 0,0 0 0,0 0 0,0 0 0,0 0 0,0 0 0,0 0 0,0 0 0,0 0 0,-1 0 0,1-1 0,0 1 0,-1 0 0,1 0 0,-1-1 0,1 1 0,-1-1 0,0 1 0,0 0 0,1-1 0,-1 1 0,0-1 0,0 1 0,0 0 0,-1-1 0,1 1 0,-1-3 0,0-6 0,-2 1 0,1-1 0,-1 0 0,-5-10 0,5 13 0,-6-21 0,2-1 0,0 0 0,2 0 0,2 0 0,0 0 0,2-33 0,-3-31 0,4 89 0,-1-1 0,1 1 0,-1 0 0,0 0 0,0 0 0,-1 0 0,1 0 0,-1 0 0,0 1 0,0-1 0,0 0 0,0 1 0,-1-1 0,1 1 0,-1 0 0,0 0 0,0 0 0,0 0 0,0 1 0,-1-1 0,1 1 0,-1 0 0,1 0 0,-1 0 0,0 0 0,0 1 0,0-1 0,0 1 0,-7-1 0,-10-1 0,0 0 0,0 2 0,0 0 0,-36 5 0,24-2 0,26-2 0,-280 23 0,152-8 0,-235-4 0,344-9 0,1 0 0,0 2 0,-39 10 0,33-7 0,-57 7 0,-71 8 0,104-12 0,-80 3 0,107-12 0,-14-1 0,0 2 0,-65 12 0,43-2 0,0-3 0,-73 1 0,-130-12 0,95 0 0,-1533 2 0,1698-1 0,1 1 0,-1 1 0,0-1 0,1 1 0,-1 0 0,0 0 0,1 1 0,0 0 0,-1 0 0,1 1 0,0 0 0,0 0 0,-10 7 0,12-7 0,1 1 0,0 0 0,0 0 0,0 0 0,0 0 0,1 0 0,0 0 0,-1 1 0,1-1 0,1 1 0,-1-1 0,1 1 0,0 0 0,0 0 0,0 0 0,1 0 0,0-1 0,-1 1 0,2 8 0,0-7 0,0 0 0,0-1 0,0 1 0,1-1 0,0 1 0,0-1 0,0 0 0,1 0 0,-1 0 0,1 0 0,1 0 0,-1-1 0,1 1 0,-1-1 0,1 0 0,0 0 0,1 0 0,-1 0 0,1-1 0,-1 0 0,1 0 0,0 0 0,0-1 0,1 1 0,-1-1 0,10 2 0,7 3 0,1-1 0,0-2 0,0 0 0,0-1 0,28-1 0,393-4 0,-146-1 0,1-19 0,-6-1 0,1117 23 0,-601 2 0,-793-2 0,-1 0 0,1-2 0,0 0 0,-1-1 0,29-8 0,-38 9 0,1-1 0,-1 0 0,0 0 0,0 0 0,-1 0 0,1-1 0,-1 0 0,1 0 0,-1-1 0,-1 0 0,1 1 0,-1-2 0,1 1 0,-1 0 0,-1-1 0,4-6 0,1-5 0,46-102 0,-48 104 0,-1 0 0,-1 0 0,0-1 0,-1 1 0,2-31 0,-5 42 0,0 0 0,-1 0 0,1 1 0,-1-1 0,0 0 0,0 0 0,0 1 0,0-1 0,-1 1 0,0-1 0,1 1 0,-1 0 0,0 0 0,-1-1 0,1 1 0,-1 1 0,1-1 0,-1 0 0,0 1 0,0-1 0,0 1 0,0 0 0,0 0 0,-1 0 0,1 0 0,-1 1 0,1-1 0,-1 1 0,1 0 0,-1 0 0,0 0 0,-5 0 0,-15-2 0,-1 1 0,1 0 0,0 2 0,-26 3 0,21-2 0,-1205 7 0,711-10 0,499 2 0,-36-1 0,0 3 0,-93 14 0,55-2 0,-1-4 0,-164-6 0,258-4 0,-59 3 0,-97 16 0,-37 2 0,-168-20 0,165-3 0,182 2-455,1-1 0,-32-5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23:41:46.599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51 712 24575,'2455'0'0,"-2418"-2"0,0-1 0,56-14 0,-50 8 0,54-3 0,-45 9 0,-24 3 0,0-2 0,1-1 0,35-8 0,-23 2 0,-1 3 0,1 1 0,75 2 0,11-2 0,-97 1 0,48-12 0,-50 9 0,0 1 0,31-2 0,412 4 0,-242 7 0,-180-2 0,-24 1 0,-1-2 0,35-4 0,-57 4 0,-1-1 0,1 1 0,-1-1 0,0 1 0,1 0 0,-1-1 0,0 0 0,0 1 0,1-1 0,-1 0 0,0 0 0,0 0 0,0 0 0,0 0 0,0 0 0,0 0 0,0 0 0,0 0 0,0 0 0,-1 0 0,1-1 0,0 1 0,-1 0 0,1 0 0,-1-1 0,1 1 0,-1-1 0,0 1 0,0 0 0,1-1 0,-1 1 0,0-1 0,0 1 0,0 0 0,-1-1 0,1 1 0,-1-3 0,0-6 0,-2 1 0,1-1 0,-1 0 0,-5-10 0,5 13 0,-6-21 0,2-1 0,0 0 0,2 0 0,2 0 0,0 0 0,2-33 0,-3-31 0,4 89 0,-1-1 0,1 1 0,-1 0 0,0 0 0,0 0 0,-1 0 0,1 0 0,-1 0 0,0 1 0,0-1 0,0 0 0,0 1 0,-1-1 0,1 1 0,-1 0 0,0 0 0,0 0 0,0 0 0,0 1 0,-1-1 0,1 1 0,-1 0 0,1 0 0,-1 0 0,0 0 0,0 1 0,0-1 0,0 1 0,-7-1 0,-10-1 0,0 0 0,0 2 0,0 0 0,-36 5 0,24-2 0,26-2 0,-280 23 0,152-8 0,-235-4 0,344-9 0,1 0 0,0 2 0,-39 10 0,33-7 0,-57 7 0,-71 8 0,104-12 0,-80 3 0,107-12 0,-14-1 0,0 2 0,-65 12 0,43-2 0,0-3 0,-73 1 0,-130-12 0,95 0 0,-1533 2 0,1698-1 0,1 1 0,-1 1 0,0-1 0,1 1 0,-1 0 0,0 0 0,1 1 0,0 0 0,-1 0 0,1 1 0,0 0 0,0 0 0,-10 7 0,12-7 0,1 1 0,0 0 0,0 0 0,0 0 0,0 0 0,1 0 0,0 0 0,-1 1 0,1-1 0,1 1 0,-1-1 0,1 1 0,0 0 0,0 0 0,0 0 0,1 0 0,0-1 0,-1 1 0,2 8 0,0-7 0,0 0 0,0-1 0,0 1 0,1-1 0,0 1 0,0-1 0,0 0 0,1 0 0,-1 0 0,1 0 0,1 0 0,-1-1 0,1 1 0,-1-1 0,1 0 0,0 0 0,1 0 0,-1 0 0,1-1 0,-1 0 0,1 0 0,0 0 0,0-1 0,1 1 0,-1-1 0,10 2 0,7 3 0,1-1 0,0-2 0,0 0 0,0-1 0,28-1 0,393-4 0,-146-1 0,1-19 0,-6-1 0,1117 23 0,-601 2 0,-793-2 0,-1 0 0,1-2 0,0 0 0,-1-1 0,29-8 0,-38 9 0,1-1 0,-1 0 0,0 0 0,0 0 0,-1 0 0,1-1 0,-1 0 0,1 0 0,-1-1 0,-1 0 0,1 1 0,-1-2 0,1 1 0,-1 0 0,-1-1 0,4-6 0,1-5 0,46-102 0,-48 104 0,-1 0 0,-1 0 0,0-1 0,-1 1 0,2-31 0,-5 42 0,0 0 0,-1 0 0,1 1 0,-1-1 0,0 0 0,0 0 0,0 1 0,0-1 0,-1 1 0,0-1 0,1 1 0,-1 0 0,0 0 0,-1-1 0,1 1 0,-1 1 0,1-1 0,-1 0 0,0 1 0,0-1 0,0 1 0,0 0 0,0 0 0,-1 0 0,1 0 0,-1 1 0,1-1 0,-1 1 0,1 0 0,-1 0 0,0 0 0,-5 0 0,-15-2 0,-1 1 0,1 0 0,0 2 0,-26 3 0,21-2 0,-1205 7 0,711-10 0,499 2 0,-36-1 0,0 3 0,-93 14 0,55-2 0,-1-4 0,-164-6 0,258-4 0,-59 3 0,-97 16 0,-37 2 0,-168-20 0,165-3 0,182 2-455,1-1 0,-32-5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7:00:23.598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3 39 24575,'-3'127'0,"7"141"0,-4-264 0,1 0 0,-1 1 0,1-1 0,0 0 0,1 0 0,-1 0 0,1 0 0,-1 0 0,1-1 0,0 1 0,1 0 0,-1-1 0,1 1 0,-1-1 0,1 0 0,0 0 0,0 0 0,0 0 0,1-1 0,-1 1 0,1-1 0,-1 0 0,1 0 0,0 0 0,0 0 0,0-1 0,0 1 0,0-1 0,6 1 0,11 1 0,1-1 0,-1 0 0,1-2 0,35-3 0,-24 1 0,39-2 0,33-1 0,118 9 0,-175 4 0,0 2 0,0 2 0,-1 2 0,-1 3 0,50 24 0,-54-26 0,0-3 0,84 15 0,-102-22 0,30 2 0,1-3 0,92-3 0,36 2 0,-154 1 0,49 13 0,-52-10 0,2-1 0,32 2 0,411-4 0,-242-7 0,691 3 0,-901-1 0,1 0 0,0-2 0,-1 0 0,1-1 0,26-9 0,89-44 0,-100 42 0,-2 2 0,0 3 0,1 1 0,57-9 0,-11 4 0,-61 10 0,1-1 0,-1 0 0,0-1 0,32-15 0,-46 17 0,0 1 0,0 0 0,0-1 0,0 0 0,0 0 0,-1 0 0,0-1 0,1 0 0,-2 0 0,1 0 0,-1 0 0,1 0 0,-2-1 0,1 1 0,0-1 0,-1 0 0,0 0 0,-1 0 0,2-8 0,2-28 0,-2 1 0,-2-1 0,-2 1 0,-8-55 0,9 91 0,-1 0 0,0 1 0,0-1 0,-1 1 0,1 0 0,-1-1 0,0 1 0,0 0 0,0 0 0,-1 0 0,0 0 0,1 1 0,-1-1 0,-1 1 0,1-1 0,0 1 0,-1 0 0,0 1 0,1-1 0,-1 0 0,0 1 0,0 0 0,-1 0 0,1 0 0,0 1 0,-1-1 0,1 1 0,-1 0 0,-6 0 0,-15-2 0,0 1 0,1 1 0,-1 1 0,-32 5 0,10-2 0,-928 4 0,547-10 0,-1758 3 0,2185 0 0,1-1 0,-1 1 0,0 0 0,1 0 0,-1 0 0,1 0 0,-1 0 0,1 0 0,-1 0 0,1 1 0,-1-1 0,1 1 0,-1-1 0,1 1 0,-1-1 0,1 1 0,-1 0 0,1 0 0,0 0 0,0 0 0,-2 1 0,3-1 0,0 0 0,0 0 0,0 0 0,1 0 0,-1 0 0,0 0 0,1 0 0,-1 0 0,1 0 0,-1 0 0,1 0 0,0 0 0,-1 0 0,1-1 0,0 1 0,-1 0 0,1 0 0,0-1 0,0 1 0,0 0 0,0-1 0,1 1 0,9 7 0,0-1 0,1 0 0,20 8 0,-9-8 0,-2 1 0,1 1 0,-1 1 0,0 1 0,-1 1 0,-1 0 0,20 17 0,-26-18 0,0-2 0,1 0 0,0 0 0,0-1 0,1-1 0,-1 0 0,2-2 0,30 9 0,-14-7 0,1-1 0,0-2 0,47 0 0,827-4 0,-359-2 0,-481-1 0,90-16 0,52-4 0,184 23 0,-173 2 0,-193-4 0,0-1 0,0-1 0,32-9 0,-27 6 0,57-7 0,165 12 0,-161 3 0,-63-5 0,-29 4 0,-1-1 0,0 1 0,0 0 0,0-1 0,0 1 0,0 0 0,0-1 0,0 1 0,0 0 0,0-1 0,0 1 0,0 0 0,0-1 0,0 1 0,0 0 0,0-1 0,0 1 0,0 0 0,-1 0 0,1-1 0,0 1 0,0 0 0,0-1 0,0 1 0,-1 0 0,1 0 0,0-1 0,0 1 0,-1 0 0,1 0 0,0 0 0,0-1 0,-1 1 0,1 0 0,0 0 0,-1 0 0,1 0 0,0 0 0,0 0 0,-1-1 0,0 1 0,-6-3 0,0-1 0,0 1 0,-1 0 0,1 1 0,-12-2 0,-184-34 0,-174-23 0,271 48 0,-273-18 0,-1549 33 0,1901-4 0,0 0 0,1-2 0,-36-10 0,31 6 0,-60-6 0,38 12 0,25 1 0,-1-1 0,1-1 0,-34-8 0,-46-10-1365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7:00:44.234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87 609 24575,'2'-97'0,"-5"-111"0,-5 172 0,6 28 0,0 1 0,0-1 0,1 0 0,0 0 0,0-10 0,1 17 0,1-1 0,-1 0 0,0 0 0,0 0 0,1 1 0,0-1 0,-1 0 0,1 0 0,0 1 0,-1-1 0,1 1 0,0-1 0,0 1 0,1-1 0,-1 1 0,0-1 0,0 1 0,1 0 0,-1 0 0,0 0 0,1 0 0,-1 0 0,1 0 0,0 0 0,-1 0 0,1 0 0,2 0 0,17-3 0,0 0 0,0 1 0,1 1 0,-1 1 0,1 2 0,36 4 0,4-2 0,187 0 0,-353-1 0,-216-5 0,315 2 0,0 0 0,1 0 0,-1 0 0,0-1 0,1 1 0,-1-1 0,1 0 0,-1-1 0,1 1 0,0-1 0,-7-6 0,10 9 0,0-1 0,1 0 0,-1 1 0,0-1 0,1 0 0,-1 0 0,1 0 0,-1 0 0,1 1 0,-1-1 0,1 0 0,-1 0 0,1 0 0,0 0 0,0 0 0,-1 0 0,1 0 0,0 0 0,0 0 0,0 0 0,0 0 0,0 0 0,1-1 0,0 0 0,-1 0 0,2 1 0,-1-1 0,0 1 0,0-1 0,0 1 0,1 0 0,-1 0 0,0-1 0,1 1 0,-1 0 0,1 0 0,0 0 0,-1 1 0,1-1 0,0 0 0,3 0 0,21-6 0,0 1 0,1 2 0,0 1 0,0 0 0,-1 3 0,1 0 0,27 4 0,12-2 0,312 0 0,-378-2 0,0 0 0,1 0 0,-1 0 0,0 0 0,0 0 0,0 0 0,1 0 0,-1 1 0,0-1 0,0 0 0,0 0 0,0 0 0,1 0 0,-1 0 0,0 0 0,0 0 0,0 0 0,0 0 0,0 0 0,1 1 0,-1-1 0,0 0 0,0 0 0,0 0 0,0 0 0,0 0 0,0 1 0,0-1 0,0 0 0,0 0 0,0 0 0,1 0 0,-1 1 0,0-1 0,0 0 0,0 0 0,0 0 0,0 0 0,0 1 0,0-1 0,0 0 0,0 0 0,0 0 0,0 1 0,-1-1 0,1 0 0,0 0 0,0 0 0,0 0 0,0 1 0,0-1 0,0 0 0,0 0 0,0 0 0,0 0 0,-1 0 0,1 0 0,0 1 0,0-1 0,0 0 0,0 0 0,0 0 0,-1 0 0,1 0 0,0 0 0,-18 18 0,-24 16 0,18-17 0,-22 12 0,2 3 0,-61 58 0,78-68 0,0-1 0,-1 0 0,-1-3 0,-1 0 0,-45 19 0,16-15 0,56-21 0,1-1 0,0 1 0,-1 0 0,0-1 0,1 1 0,-1-1 0,1 0 0,-1 0 0,1 0 0,-1 0 0,0 0 0,1-1 0,-1 1 0,1-1 0,-1 0 0,1 0 0,-1 0 0,1 0 0,0 0 0,-5-3 0,7 3 0,0 0 0,0 0 0,0 0 0,0 0 0,0 0 0,0 0 0,0 0 0,0 0 0,1 0 0,-1 0 0,0 0 0,1 0 0,-1 0 0,1 0 0,-1 0 0,1 0 0,-1 0 0,1 0 0,-1 0 0,1 0 0,0 1 0,0-1 0,-1 0 0,2 0 0,19-22 0,-20 23 0,9-8 0,0 0 0,0 0 0,1 1 0,0 1 0,1 0 0,22-9 0,79-19 0,-56 18 0,-56 15 0,-8-1 0,-21 0 0,-36 0 0,25 3 0,15 1 0,1-1 0,0-2 0,0 0 0,-27-6 0,45 6 0,0 0 0,0 0 0,0-1 0,0 1 0,1-1 0,-1-1 0,0 1 0,1 0 0,0-1 0,0 0 0,0 0 0,0 0 0,0-1 0,0 1 0,1-1 0,0 0 0,0 0 0,0 0 0,0-1 0,0 1 0,1 0 0,0-1 0,0 0 0,-2-7 0,-2-56 0,6 52 0,-1 0 0,0 0 0,-4-18 0,4 31 0,0 0 0,0 0 0,0 0 0,0-1 0,0 1 0,-1 1 0,1-1 0,-1 0 0,0 0 0,0 0 0,0 1 0,0-1 0,0 1 0,-1 0 0,1 0 0,-1 0 0,0 0 0,1 0 0,-7-3 0,8 4 0,-1 1 0,0-1 0,1 0 0,-1 1 0,1-1 0,-1 1 0,0 0 0,1 0 0,-1-1 0,0 1 0,0 0 0,1 0 0,-1 1 0,0-1 0,1 0 0,-1 1 0,0-1 0,1 0 0,-1 1 0,1 0 0,-1-1 0,1 1 0,-1 0 0,1 0 0,-2 1 0,0 1 0,1 0 0,-1 0 0,1 0 0,0 0 0,0 0 0,0 0 0,0 1 0,1-1 0,-1 0 0,1 1 0,-1 4 0,0 3 0,-1 0 0,2 0 0,-1 0 0,2 1 0,0-1 0,2 23 0,1-23 0,1 1 0,1 0 0,0-1 0,0 0 0,1 0 0,0-1 0,1 0 0,0 0 0,17 17 0,11 19 0,-27-37 0,0 0 0,0 0 0,1-1 0,0 0 0,12 7 0,-13-10 0,0 1 0,-1 0 0,1 1 0,-1 0 0,-1 0 0,1 0 0,-1 1 0,8 12 0,11 40 0,-20-46 0,1 1 0,0-1 0,1-1 0,12 18 0,-16-26 0,1-1 0,-1 0 0,1 0 0,0 0 0,0-1 0,1 0 0,-1 1 0,1-2 0,0 1 0,0 0 0,0-1 0,0 0 0,0 0 0,0 0 0,0-1 0,8 1 0,41 4 0,1-3 0,108-7 0,-33-1 0,1658 5 0,-1760-2 0,0-1 0,-1-1 0,32-9 0,-27 6 0,57-6 0,382 9 0,-241 7 0,-198-4 0,1-2 0,0-1 0,61-15 0,14 2 0,-75 13 0,52-12 0,-49 9 0,-1 1 0,1 1 0,47 1 0,6-1 0,-85 5 0,0-1 0,0 1 0,0-1 0,0 0 0,0 0 0,0-1 0,0 1 0,0-1 0,0 0 0,-1 0 0,1 0 0,-1 0 0,1-1 0,-1 1 0,0-1 0,0 0 0,0 0 0,2-3 0,-1 0 0,-1 0 0,0 1 0,0-1 0,0-1 0,-1 1 0,0 0 0,0 0 0,-1-1 0,0 1 0,1-10 0,-1-5 0,-2 0 0,0 1 0,-1-1 0,-1 1 0,-1 0 0,-9-28 0,11 39 0,-1 1 0,-1-1 0,1 1 0,-1 0 0,-1 0 0,0 0 0,0 1 0,0 0 0,-1 0 0,0 0 0,0 0 0,-14-10 0,11 11 0,-1 1 0,0-1 0,0 2 0,0-1 0,0 1 0,0 1 0,-1 0 0,0 1 0,0 0 0,-14-1 0,-78-2 0,-111 8 0,43 2 0,-2369-6 0,2532 1 0,0 0 0,0 0 0,0 1 0,0 0 0,1 1 0,-1-1 0,0 2 0,1-1 0,-9 4 0,13-4 0,-1 1 0,1-1 0,0 0 0,0 1 0,0 0 0,0 0 0,0 0 0,1 0 0,-1 0 0,1 1 0,0-1 0,0 1 0,0 0 0,0-1 0,1 1 0,0 0 0,-1 0 0,1 0 0,0 7 0,-3 22 0,1 1 0,2 0 0,2-1 0,6 51 0,-6-78 0,0 1 0,0-1 0,0 0 0,1 0 0,0 0 0,0 0 0,1 0 0,-1 0 0,1 0 0,1-1 0,-1 1 0,1-1 0,0 0 0,0 0 0,0-1 0,1 1 0,5 4 0,-2-4 0,0-1 0,0 1 0,0-1 0,0-1 0,1 0 0,0 0 0,0 0 0,0-1 0,0-1 0,0 0 0,13 1 0,221-5 0,-82-2 0,-124 2 0,0 0 0,54-13 0,-47 7 0,52-4 0,185 13 0,16-2 0,-143-18 0,-93 10 0,68-3 0,355 12 0,-225 3 0,-232-3 0,-1-2 0,1-1 0,34-10 0,-30 7 0,60-8 0,-60 13 0,-13 0 0,1 0 0,-1 1 0,1 1 0,0 1 0,-1 0 0,0 2 0,30 7 0,-45-9 0,0 0 0,1 1 0,-1 0 0,0-1 0,0 1 0,-1 1 0,1-1 0,0 0 0,-1 1 0,1-1 0,-1 1 0,0 0 0,0-1 0,0 1 0,0 0 0,0 0 0,-1 1 0,3 5 0,-1 2 0,-1 0 0,0 0 0,-1 1 0,0 16 0,-1-16 0,1 0 0,0 0 0,6 21 0,-6-29 0,0-1 0,0 0 0,0 1 0,1-1 0,0 0 0,0 0 0,0 0 0,0 0 0,0-1 0,0 1 0,1 0 0,-1-1 0,1 0 0,0 1 0,-1-1 0,1 0 0,4 2 0,1-1-195,0 0 0,0-1 0,0 1 0,0-2 0,0 1 0,14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7:00:52.116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0 0 24575,'0'8'0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7:01:04.304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47 359 24575,'-4'5'0,"0"1"0,0 0 0,0-1 0,0 2 0,1-1 0,0 0 0,1 1 0,-1-1 0,1 1 0,0 0 0,-1 13 0,-4 83 0,7-80 0,-1-15 0,1 0 0,0 0 0,1 0 0,0 1 0,0-1 0,1 0 0,-1 0 0,2-1 0,3 10 0,-4-13 0,0-1 0,1 1 0,-1-1 0,1 0 0,0 1 0,0-1 0,0 0 0,0-1 0,0 1 0,1-1 0,-1 1 0,1-1 0,-1 0 0,1 0 0,0-1 0,0 1 0,0-1 0,0 0 0,8 2 0,29 1 0,1 0 0,-1-3 0,78-7 0,-7 0 0,1036 4 0,-588 4 0,-533-4 0,-1-1 0,1-1 0,34-9 0,-29 5 0,59-6 0,350 10 0,-226 7 0,-177-5 0,0-2 0,52-11 0,-45 6 0,50-3 0,-45 10 0,-22 1 0,-1 0 0,0-2 0,43-10 0,-29 3 0,0 2 0,1 2 0,53-1 0,130 9 0,-83 1 0,-116-4 0,38 2 0,-61-1 0,1 0 0,-1 0 0,1 1 0,-1 0 0,0-1 0,1 1 0,-1 1 0,0-1 0,0 0 0,0 1 0,0 0 0,0-1 0,5 5 0,-8-6 0,0 1 0,0-1 0,1 1 0,-1-1 0,0 1 0,0-1 0,0 0 0,0 1 0,0-1 0,0 1 0,0-1 0,0 1 0,0-1 0,0 1 0,-1-1 0,1 1 0,0-1 0,0 0 0,0 1 0,0-1 0,-1 1 0,1-1 0,0 0 0,0 1 0,-1-1 0,1 0 0,0 1 0,-1-1 0,1 0 0,0 1 0,-1-1 0,1 0 0,0 0 0,-1 1 0,1-1 0,-1 0 0,1 0 0,-1 0 0,1 0 0,0 1 0,-1-1 0,1 0 0,-1 0 0,1 0 0,-1 0 0,1 0 0,-1 0 0,-29 8 0,26-7 0,-89 24 0,34-7 0,-1-3 0,0-2 0,-119 9 0,128-19 0,-74 15 0,72-9 0,-67 3 0,-82-13 0,1022 1 0,-812 0 0,0 0 0,0 0 0,-1-1 0,1 0 0,0-1 0,0 1 0,-1-1 0,1-1 0,7-3 0,-12 4 0,1 0 0,-1-1 0,0 1 0,0-1 0,0 1 0,0-1 0,0 0 0,-1-1 0,1 1 0,-1 0 0,0-1 0,0 1 0,0-1 0,-1 1 0,1-1 0,-1 0 0,0 0 0,0 0 0,1-7 0,1-16 0,0 0 0,-3-32 0,0 35 0,0 0 0,2 0 0,7-37 0,-6 48 0,2-5 0,-1-1 0,0 1 0,-2-1 0,0 0 0,-1-25 0,-1 40 0,0 0 0,-1 0 0,0 0 0,0 1 0,0-1 0,0 0 0,0 0 0,-1 0 0,0 1 0,1-1 0,-1 1 0,-1-1 0,1 1 0,0 0 0,-1 0 0,0 0 0,0 0 0,0 0 0,0 1 0,0-1 0,0 1 0,0 0 0,-1 0 0,0 0 0,1 1 0,-1-1 0,0 1 0,1 0 0,-1 0 0,-8-1 0,-32-4 0,1 3 0,-1 2 0,-70 7 0,4-1 0,-34-7 0,-106 6 0,101 21 0,78-10 0,-10 2 0,36-7 0,-91 9 0,-31 4 0,115-14 0,-79 5 0,-644-13 0,367-3 0,370 4 0,0 2 0,-53 11 0,46-6 0,-50 3 0,49-8 0,0 1 0,-54 15 0,37-10 0,0-3 0,0-2 0,-126-7 0,59-2 0,104 5 0,-38-1 0,61 0 0,-1 0 0,1-1 0,-1 1 0,1-1 0,-1 0 0,1 0 0,-1-1 0,1 1 0,0-1 0,-1 1 0,1-1 0,0 0 0,-4-3 0,5 2 0,1 0 0,-1 1 0,1-1 0,0 0 0,0 0 0,0 0 0,0 0 0,1 0 0,-1 0 0,1 0 0,0 0 0,-1 0 0,1 0 0,1 0 0,0-6 0,9-47 0,-10 54 0,2-3 0,-1 0 0,1 0 0,1 0 0,-1 0 0,0 0 0,1 0 0,0 1 0,0-1 0,1 1 0,-1 0 0,1 0 0,0 0 0,0 0 0,0 1 0,1-1 0,-1 1 0,1 0 0,0 1 0,0-1 0,-1 1 0,2 0 0,-1 0 0,0 1 0,0-1 0,11 0 0,12-2 0,1 2 0,-1 0 0,53 6 0,-38-2 0,-1-1 0,1-2 0,60-9 0,-84 7 0,-1 0 0,0-2 0,0 0 0,0-1 0,0-1 0,-1-1 0,-1 0 0,17-11 0,-7 4 0,0 2 0,0 1 0,1 1 0,1 2 0,0 0 0,34-5 0,-6 5 0,0 2 0,1 3 0,-1 2 0,66 7 0,-1-2 0,1237-3 0,-1343 0 0,-1 0 0,1 1 0,0 1 0,-1 0 0,1 1 0,-1 1 0,0 0 0,0 1 0,-1 0 0,1 1 0,-1 1 0,0 0 0,-1 0 0,0 2 0,0-1 0,0 2 0,12 12 0,27 21 0,-36-32 0,-1 1 0,19 19 0,-11-8-1365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23:41:46.599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51 712 24575,'2455'0'0,"-2418"-2"0,0-1 0,56-14 0,-50 8 0,54-3 0,-45 9 0,-24 3 0,0-2 0,1-1 0,35-8 0,-23 2 0,-1 3 0,1 1 0,75 2 0,11-2 0,-97 1 0,48-12 0,-50 9 0,0 1 0,31-2 0,412 4 0,-242 7 0,-180-2 0,-24 1 0,-1-2 0,35-4 0,-57 4 0,-1-1 0,1 1 0,-1-1 0,0 1 0,1 0 0,-1-1 0,0 0 0,0 1 0,1-1 0,-1 0 0,0 0 0,0 0 0,0 0 0,0 0 0,0 0 0,0 0 0,0 0 0,0 0 0,0 0 0,-1 0 0,1-1 0,0 1 0,-1 0 0,1 0 0,-1-1 0,1 1 0,-1-1 0,0 1 0,0 0 0,1-1 0,-1 1 0,0-1 0,0 1 0,0 0 0,-1-1 0,1 1 0,-1-3 0,0-6 0,-2 1 0,1-1 0,-1 0 0,-5-10 0,5 13 0,-6-21 0,2-1 0,0 0 0,2 0 0,2 0 0,0 0 0,2-33 0,-3-31 0,4 89 0,-1-1 0,1 1 0,-1 0 0,0 0 0,0 0 0,-1 0 0,1 0 0,-1 0 0,0 1 0,0-1 0,0 0 0,0 1 0,-1-1 0,1 1 0,-1 0 0,0 0 0,0 0 0,0 0 0,0 1 0,-1-1 0,1 1 0,-1 0 0,1 0 0,-1 0 0,0 0 0,0 1 0,0-1 0,0 1 0,-7-1 0,-10-1 0,0 0 0,0 2 0,0 0 0,-36 5 0,24-2 0,26-2 0,-280 23 0,152-8 0,-235-4 0,344-9 0,1 0 0,0 2 0,-39 10 0,33-7 0,-57 7 0,-71 8 0,104-12 0,-80 3 0,107-12 0,-14-1 0,0 2 0,-65 12 0,43-2 0,0-3 0,-73 1 0,-130-12 0,95 0 0,-1533 2 0,1698-1 0,1 1 0,-1 1 0,0-1 0,1 1 0,-1 0 0,0 0 0,1 1 0,0 0 0,-1 0 0,1 1 0,0 0 0,0 0 0,-10 7 0,12-7 0,1 1 0,0 0 0,0 0 0,0 0 0,0 0 0,1 0 0,0 0 0,-1 1 0,1-1 0,1 1 0,-1-1 0,1 1 0,0 0 0,0 0 0,0 0 0,1 0 0,0-1 0,-1 1 0,2 8 0,0-7 0,0 0 0,0-1 0,0 1 0,1-1 0,0 1 0,0-1 0,0 0 0,1 0 0,-1 0 0,1 0 0,1 0 0,-1-1 0,1 1 0,-1-1 0,1 0 0,0 0 0,1 0 0,-1 0 0,1-1 0,-1 0 0,1 0 0,0 0 0,0-1 0,1 1 0,-1-1 0,10 2 0,7 3 0,1-1 0,0-2 0,0 0 0,0-1 0,28-1 0,393-4 0,-146-1 0,1-19 0,-6-1 0,1117 23 0,-601 2 0,-793-2 0,-1 0 0,1-2 0,0 0 0,-1-1 0,29-8 0,-38 9 0,1-1 0,-1 0 0,0 0 0,0 0 0,-1 0 0,1-1 0,-1 0 0,1 0 0,-1-1 0,-1 0 0,1 1 0,-1-2 0,1 1 0,-1 0 0,-1-1 0,4-6 0,1-5 0,46-102 0,-48 104 0,-1 0 0,-1 0 0,0-1 0,-1 1 0,2-31 0,-5 42 0,0 0 0,-1 0 0,1 1 0,-1-1 0,0 0 0,0 0 0,0 1 0,0-1 0,-1 1 0,0-1 0,1 1 0,-1 0 0,0 0 0,-1-1 0,1 1 0,-1 1 0,1-1 0,-1 0 0,0 1 0,0-1 0,0 1 0,0 0 0,0 0 0,-1 0 0,1 0 0,-1 1 0,1-1 0,-1 1 0,1 0 0,-1 0 0,0 0 0,-5 0 0,-15-2 0,-1 1 0,1 0 0,0 2 0,-26 3 0,21-2 0,-1205 7 0,711-10 0,499 2 0,-36-1 0,0 3 0,-93 14 0,55-2 0,-1-4 0,-164-6 0,258-4 0,-59 3 0,-97 16 0,-37 2 0,-168-20 0,165-3 0,182 2-455,1-1 0,-32-5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7:01:21.768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218 706 24575,'-7'1'0,"0"-1"0,-1 0 0,1-1 0,0 0 0,0 0 0,0-1 0,0 0 0,0 0 0,-13-5 0,17 4 0,-1 0 0,1 1 0,0-1 0,0 0 0,0 0 0,0-1 0,0 1 0,1-1 0,-1 1 0,1-1 0,0 0 0,0 0 0,0 0 0,1 0 0,-1 0 0,1 0 0,-1-8 0,-8-75 0,10 74 0,0-1 0,-1 0 0,-1 1 0,-1-1 0,0 1 0,0-1 0,-1 1 0,-11-22 0,7 20 0,1-1 0,0 0 0,1 0 0,1-1 0,1 1 0,0-1 0,1 0 0,1-1 0,0 1 0,1 0 0,2-22 0,-1 32 0,1 0 0,0 0 0,0 0 0,1-1 0,0 1 0,0 0 0,0 1 0,1-1 0,0 0 0,0 1 0,1 0 0,0 0 0,0 0 0,0 0 0,1 0 0,0 1 0,0 0 0,0 0 0,1 0 0,0 1 0,0 0 0,0 0 0,0 0 0,0 1 0,1 0 0,0 0 0,0 0 0,-1 1 0,9-2 0,16 0 0,-1 1 0,1 2 0,0 0 0,0 3 0,-1 0 0,1 2 0,-1 1 0,46 14 0,-43-13 0,65 5 0,-67-9 0,0 1 0,47 12 0,-37-6 0,1-1 0,-1-2 0,54 1 0,130-9 0,-81-1 0,1258 3 0,-1366-2 0,1-2 0,56-12 0,-49 7 0,52-4 0,89 13 0,23-2 0,-177-2 0,44-12 0,-47 9 0,0 1 0,31-2 0,353 5 0,-212 5 0,-192-2 0,0 0 0,0 0 0,0 1 0,0 0 0,0 1 0,-1-1 0,1 1 0,-1 1 0,8 3 0,-11-4 0,-1 0 0,1 1 0,-1-1 0,0 1 0,0-1 0,0 1 0,-1 0 0,1 0 0,-1 1 0,0-1 0,1 0 0,-2 1 0,1 0 0,0-1 0,-1 1 0,1 0 0,-1 0 0,0 0 0,1 7 0,2 33 0,-1 0 0,-2 0 0,-7 64 0,1 5 0,5-93 0,0-7 0,0-1 0,0 1 0,-2-1 0,1 1 0,-7 23 0,6-33 0,1 1 0,-1-1 0,0 1 0,0-1 0,-1 0 0,1 1 0,0-1 0,-1-1 0,0 1 0,0 0 0,0-1 0,0 1 0,0-1 0,0 0 0,-1 0 0,1 0 0,-1 0 0,1-1 0,-1 1 0,0-1 0,1 0 0,-1 0 0,-6 0 0,-34 4 0,0-2 0,0-2 0,-64-7 0,-5 0 0,-763 6 0,849 1 0,0 2 0,0 1 0,-34 10 0,30-7 0,-60 7 0,-380-10 0,242-7 0,153 3 0,1-2 0,0 4 0,-101 15 0,83-3 0,-138 3 0,-98-19 0,114-1 0,119 5 0,-113-5 0,205 3 0,0-1 0,0 1 0,-1-1 0,1 0 0,0-1 0,0 1 0,0-1 0,1 1 0,-1-1 0,0 0 0,1-1 0,-1 1 0,1-1 0,0 1 0,-1-1 0,1 0 0,1 0 0,-1 0 0,0-1 0,1 1 0,-1-1 0,1 1 0,0-1 0,1 0 0,-1 0 0,0 0 0,1 0 0,0 0 0,-1-6 0,-1-11 0,0-1 0,2 0 0,1 1 0,3-35 0,-1 23 0,-2 25 0,0-1 0,0 0 0,1-1 0,0 1 0,1 0 0,4-16 0,-5 23 0,0 0 0,0 0 0,0 0 0,1 0 0,-1 0 0,0 1 0,1-1 0,-1 0 0,1 1 0,-1-1 0,1 1 0,0-1 0,0 1 0,-1 0 0,1-1 0,0 1 0,0 0 0,0 0 0,1 1 0,-1-1 0,0 0 0,0 1 0,0-1 0,0 1 0,1 0 0,-1 0 0,0 0 0,0 0 0,4 0 0,246 35 0,-125-14 0,-25-11 0,204-8 0,-144-5 0,2202 3 0,-2345 0 0,0-1 0,0-1 0,0-1 0,0 0 0,0-2 0,23-8 0,-36 11 0,0 0 0,0-1 0,0 0 0,0 0 0,-1 0 0,0 0 0,1-1 0,-1 0 0,-1 0 0,1 0 0,0-1 0,-1 0 0,0 1 0,0-2 0,-1 1 0,1 0 0,-1-1 0,0 1 0,-1-1 0,1 0 0,-1 0 0,2-9 0,-3 13 0,-1-1 0,1 1 0,-1-1 0,0 0 0,0 1 0,0-1 0,0 0 0,0 1 0,-1-1 0,1 0 0,-1 1 0,0-1 0,0 1 0,0-1 0,0 1 0,0 0 0,0-1 0,0 1 0,-1 0 0,1 0 0,-1 0 0,0 0 0,0 0 0,0 0 0,0 0 0,0 0 0,0 1 0,0-1 0,0 1 0,-1 0 0,1 0 0,0 0 0,-1 0 0,1 0 0,-1 0 0,1 0 0,-1 1 0,0-1 0,1 1 0,-1 0 0,0 0 0,-2 0 0,-12 0 0,0 0 0,0 1 0,0 1 0,1 1 0,-19 5 0,-225 65 0,150-42 0,71-18 0,0-2 0,-1-1 0,-75 7 0,-236-17 0,-13 0 0,179 21 0,-43 2 0,-701-21 0,444-5 0,475 3 0,0 0 0,-1 0 0,1-2 0,-19-3 0,26 4 0,-1 0 0,1-1 0,0 1 0,0-1 0,0 1 0,0-1 0,0 0 0,1 0 0,-1 0 0,0 0 0,1-1 0,0 1 0,-1-1 0,1 0 0,0 1 0,0-1 0,1 0 0,-4-6 0,-5-18-273,0-1 0,2 0 0,1-1 0,-3-30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50:58.753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1 137 24575,'529'0'0,"-500"-2"0,-1-1 0,1-2 0,43-12 0,-8 2 0,81-18 0,-80 15 0,2 4 0,0 2 0,110-4 0,-78 15 0,152 6 0,-221-1 0,45 12 0,-48-9 0,0-1 0,35 3 0,408-5 0,-240-7 0,513 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51:10.899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104 398 24575,'0'423'0,"2"-526"0,-5-129 0,1 220 0,0 0 0,-1 1 0,0-1 0,-1 1 0,0 0 0,-1 0 0,0 0 0,-1 1 0,0-1 0,0 2 0,-1-1 0,-12-13 0,9 11 0,8 10 0,0-1 0,0 1 0,0-1 0,0 0 0,1 0 0,-1 0 0,1 0 0,-1 0 0,1 0 0,0 0 0,0 0 0,1-1 0,-1 1 0,1 0 0,-1 0 0,1-1 0,0 1 0,1-5 0,0 5 0,0 1 0,0 0 0,1-1 0,-1 1 0,1 0 0,0 0 0,-1 0 0,1 1 0,0-1 0,0 0 0,0 1 0,0-1 0,1 1 0,-1-1 0,0 1 0,1 0 0,-1 0 0,0 0 0,1 1 0,-1-1 0,1 0 0,-1 1 0,1 0 0,4-1 0,51-4 0,-1 2 0,101 7 0,-29 1 0,509-5 0,-1484 0 0,1886 0 0,-1015-2 0,0-1 0,0-1 0,0-1 0,-1-1 0,43-17 0,-38 12 0,1 1 0,0 2 0,38-5 0,7 8 0,99 7 0,-97 1 0,80-7 0,-134 0 0,1 0 0,-1-2 0,0-1 0,29-13 0,-26 10 0,1 0 0,38-7 0,30-2 0,-37 7 0,1 2 0,80-4 0,679 13 0,-366 4 0,-444-3 0,0 0 0,1 0 0,-1 1 0,0 1 0,0-1 0,0 1 0,-1 1 0,1-1 0,0 1 0,-1 0 0,1 1 0,11 8 0,-14-8 0,0 0 0,0 1 0,-1 0 0,1 0 0,-1 0 0,0 1 0,-1-1 0,1 1 0,-1 0 0,0 0 0,-1 0 0,1 0 0,-1 1 0,0-1 0,-1 1 0,2 7 0,4 88 0,-6-78 0,0 1 0,7 35 0,-5-50 0,0-1 0,0 1 0,0-1 0,1 1 0,1-1 0,0 0 0,0-1 0,1 1 0,9 11 0,-6-10 0,-2 1 0,1 0 0,-1 0 0,-1 1 0,0 0 0,-1 0 0,7 24 0,-9-28 0,-1 1 0,-1-1 0,1 1 0,-1-1 0,-1 1 0,0 0 0,0 0 0,-1-1 0,1 1 0,-2 0 0,0-1 0,-4 15 0,4-18 0,-1-1 0,1 0 0,-1 0 0,0-1 0,0 1 0,-1-1 0,1 1 0,-1-1 0,1 0 0,-1 0 0,0 0 0,0-1 0,-1 1 0,1-1 0,0 0 0,-1-1 0,1 1 0,-1-1 0,1 1 0,-1-1 0,0-1 0,-6 1 0,-15 2 0,0-2 0,-51-4 0,46 1 0,-914-5 0,570 9 0,342 0 0,1 1 0,-56 13 0,-22 3 0,-10 4 0,85-15 0,0-1 0,-39 2 0,-66-8 0,92-2 0,1 1 0,0 2 0,-73 14 0,61-4 0,-1-3 0,-81 1 0,-123-11 0,96-2 0,-313 3 0,469 0 0,0-2 0,0 1 0,0-1 0,1-1 0,-1 0 0,1-1 0,-1 0 0,1 0 0,1-2 0,-1 1 0,1-1 0,0-1 0,0 0 0,0 0 0,1-1 0,1 0 0,-1 0 0,1-1 0,0 0 0,1-1 0,0 0 0,1 0 0,0 0 0,1-1 0,0 0 0,0 0 0,1 0 0,-5-23 0,5 11 0,1 10 0,1-1 0,0 0 0,1 0 0,1-27 0,0 39 0,0-1 0,0 1 0,1 0 0,-1 0 0,1 0 0,-1-1 0,1 1 0,0 0 0,0 0 0,0 0 0,0 0 0,0 0 0,1 1 0,-1-1 0,0 0 0,1 0 0,0 1 0,-1-1 0,1 1 0,0-1 0,0 1 0,-1 0 0,1 0 0,0 0 0,0 0 0,0 0 0,1 0 0,-1 1 0,0-1 0,0 1 0,0-1 0,1 1 0,-1 0 0,0 0 0,0 0 0,0 0 0,3 0 0,35 5 0,-1 1 0,0 2 0,-1 2 0,0 1 0,-1 2 0,0 2 0,64 35 0,-57-30 0,1-1 0,1-3 0,0-2 0,62 11 0,-21-4 0,-41-11 0,0-2 0,90 4 0,97-14 0,-95-1 0,-57 4 0,-31 0 0,1-1 0,0-3 0,72-13 0,-34-6 0,93-36 0,-153 49 0,0 2 0,1 0 0,44-3 0,-36 6 0,52-14 0,-49 10 0,-1 1 0,56-3 0,49-7 0,137-37 0,-241 46 0,47-3 0,27-4 0,-60 5 0,71-1 0,-44 5 0,-42 0 0,49-14 0,-38 8 0,-47 11 0,0 0 0,1-1 0,-1 0 0,0 1 0,0-1 0,0-1 0,0 1 0,0-1 0,0 1 0,-1-1 0,1 0 0,-1-1 0,0 1 0,0 0 0,0-1 0,0 0 0,3-6 0,-5 8 0,0 0 0,-1 1 0,1-1 0,0 0 0,-1-1 0,0 1 0,1 0 0,-1 0 0,0 0 0,0 0 0,0 0 0,0 0 0,-1 0 0,1 0 0,0 0 0,-1 0 0,1 0 0,-1 0 0,0 0 0,0 0 0,0 0 0,0 0 0,0 0 0,0 1 0,0-1 0,-1 0 0,1 1 0,-1-1 0,1 1 0,-1 0 0,1-1 0,-1 1 0,0 0 0,0 0 0,0 0 0,1 0 0,-1 0 0,0 1 0,-4-2 0,-8-3 0,0 0 0,0 2 0,-1-1 0,1 2 0,-1 0 0,-19 0 0,-96 5 0,57 1 0,-1074 0 0,648-6 0,494 2-93,2 0-5,0 0 0,0-1 1,0 2-1,0-1 0,0 0 0,0 0 0,1 1 0,-1 0 0,0 0 1,0-1-1,1 2 0,-6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58:50.325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0 0 24575,'8'0'0,"9"0"0,10 0 0,7 0 0,5 0 0,4 0 0,2 0 0,1 0 0,0 0 0,-1 0 0,0 0 0,0 0 0,-1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59:11.981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0 46 24575,'72'-1'0,"-1"3"0,0 3 0,83 18 0,-75-5 0,-31-5 0,1-2 0,0-3 0,63 4 0,-81-12 0,9 0 0,1 2 0,64 11 0,-38 0 0,1-4 0,75 1 0,139-12 0,-97-1 0,2529 3 0,-2713 0 0,64-6 0,-63 6 0,1-1 0,-1 0 0,1 1 0,-1-1 0,1 0 0,-1 0 0,0-1 0,0 1 0,1 0 0,1-3 0,-3 4 0,-1-1 0,1 0 0,-1 0 0,1 1 0,-1-1 0,1 0 0,-1 0 0,0 1 0,1-1 0,-1 0 0,0 0 0,0 0 0,1 0 0,-1 0 0,0 1 0,0-1 0,0 0 0,0 0 0,0 0 0,0 0 0,0 0 0,-1 0 0,1 0 0,0 1 0,0-1 0,-1 0 0,1 0 0,0 0 0,-1 0 0,-1-2 0,0 0 0,-1 0 0,1 1 0,0-1 0,-1 1 0,1 0 0,-1 0 0,0 0 0,0 0 0,0 0 0,0 0 0,-5-1 0,-49-18 0,25 10 0,2-2 0,7 3 0,-1 0 0,0 1 0,0 1 0,-1 2 0,0 0 0,-37-3 0,-332 8 0,176 4 0,-2585-3 0,2777 2 0,0 2 0,0 0 0,0 2 0,1 0 0,0 2 0,0 1 0,-34 18 0,30-14 0,0-1 0,0-1 0,-1-2 0,-52 9 0,41-14 0,19-3 0,0 1 0,-1 1 0,1 1 0,-34 12 0,52-15 0,0 0 0,0 1 0,0 0 0,0 0 0,1 0 0,-1 0 0,1 0 0,-1 1 0,1 0 0,0 0 0,0 0 0,0 0 0,0 0 0,1 0 0,-1 1 0,1-1 0,0 1 0,0 0 0,0-1 0,1 1 0,-1 0 0,1 0 0,0 0 0,0 1 0,0-1 0,1 0 0,-1 0 0,1 0 0,0 0 0,1 6 0,5 30 0,1 0 0,2-1 0,15 39 0,9 37 0,-32-110 0,1-1 0,0 1 0,0 0 0,0-1 0,0 1 0,1-1 0,0 1 0,-1-1 0,2 0 0,-1 0 0,0-1 0,1 1 0,0-1 0,0 1 0,0-1 0,0 0 0,0-1 0,0 1 0,1-1 0,0 0 0,-1 0 0,1 0 0,0-1 0,0 1 0,0-1 0,6 0 0,16 3 0,-1-2 0,1-2 0,51-4 0,-30 1 0,584-2 0,-385 6 0,-219 1 0,0 1 0,0 1 0,30 9 0,-25-6 0,56 7 0,382-11 0,-242-6 0,1654 3 0,-1870 0 0,0-1 0,1 0 0,-1-1 0,0-1 0,-1 0 0,1-1 0,0 0 0,-1-1 0,0 0 0,0-1 0,15-11 0,27-9 0,-41 21 0,0-1 0,-1 0 0,0-1 0,0 0 0,13-11 0,-22 15 0,0 1 0,-1-2 0,1 1 0,0 0 0,-1 0 0,0-1 0,0 1 0,0-1 0,0 0 0,0 0 0,-1 0 0,0 0 0,0 0 0,0 0 0,0 0 0,0 0 0,-1 0 0,0 0 0,0 0 0,0 0 0,-2-8 0,1 7 0,0 0 0,0 1 0,-1-1 0,0 1 0,1 0 0,-2-1 0,1 1 0,-1 0 0,1 0 0,-1 1 0,0-1 0,0 0 0,-1 1 0,1 0 0,-1 0 0,0 0 0,1 0 0,-1 0 0,-1 1 0,1 0 0,0 0 0,0 0 0,-1 0 0,1 1 0,-1-1 0,0 1 0,-5 0 0,-15-4 0,-1 2 0,1 1 0,-45 2 0,62 0 0,-1008 7 0,887-7 0,92-2 0,0-1 0,-56-14 0,49 8 0,-52-4 0,-405 10 0,258 6 0,-1359-3 0,1625 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59:42.981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100 62 24575,'86'1'0,"-28"1"0,0-2 0,-1-3 0,80-15 0,-72 6 0,1 3 0,81-2 0,136 13 0,-99 1 0,2663-3 0,-2773-9 0,-61 6 0,1 1 0,-1 0 0,0 1 0,26 1 0,-36 1 0,0 0 0,0 0 0,0 0 0,-1 0 0,1 0 0,0 0 0,-1 1 0,1-1 0,-1 1 0,1 0 0,-1 0 0,0 0 0,0 0 0,0 0 0,0 0 0,0 1 0,0-1 0,0 1 0,-1-1 0,1 1 0,-1-1 0,0 1 0,0 0 0,0 0 0,0 0 0,0 0 0,-1 0 0,1 5 0,1 10 0,0 1 0,-1-1 0,-3 29 0,1-28 0,-1 114 0,-5 93 0,6-220 0,0 0 0,0 0 0,0-1 0,-1 1 0,0 0 0,0-1 0,0 1 0,-1-1 0,1 0 0,-1 1 0,-1-2 0,1 1 0,-1 0 0,0-1 0,0 1 0,0-1 0,0 0 0,-1 0 0,0-1 0,0 1 0,0-1 0,0 0 0,0-1 0,-1 1 0,1-1 0,-1 0 0,1 0 0,-11 1 0,-14 2 0,0-1 0,0-2 0,0 0 0,-44-5 0,34 1 0,-112 3 0,-92-6 0,209 0 0,-58-16 0,42 8 0,-21-6 0,46 11 0,-1 2 0,0 0 0,-37-3 0,24 10 0,-1 1 0,1 2 0,-57 12 0,47-6 0,-76 3 0,-300-12 0,195-3 0,201 5 0,-1 0 0,1 2 0,0 1 0,-56 20 0,43-13 0,-56 11 0,-9-4 0,49-8 0,0-3 0,-67 3 0,-663-12 0,352-2 0,429 2 0,0 0 0,0 0 0,0-1 0,0 0 0,0 0 0,0-1 0,0 0 0,-14-6 0,19 6 0,-1-1 0,1 1 0,0 0 0,0-1 0,0 0 0,0 0 0,0 0 0,1 0 0,-1 0 0,1 0 0,0-1 0,0 1 0,0-1 0,0 0 0,1 1 0,0-1 0,-1 0 0,1 0 0,-1-8 0,-6-86 0,8 79 0,-1 1 0,0 0 0,-2 0 0,0 0 0,0 1 0,-2-1 0,-10-25 0,13 39 0,0 0 0,0-1 0,1 1 0,-1-1 0,1 1 0,0-1 0,0 0 0,1 0 0,0 1 0,0-8 0,0 11 0,0 0 0,0 0 0,0 0 0,1 0 0,-1 0 0,1 0 0,-1 0 0,1 0 0,-1 0 0,1 0 0,-1 0 0,1 0 0,0 0 0,-1 0 0,1 0 0,0 1 0,0-1 0,0 0 0,1 0 0,0 0 0,0 0 0,0 0 0,1 1 0,-1-1 0,0 1 0,0 0 0,0-1 0,1 1 0,-1 0 0,0 0 0,0 1 0,1-1 0,2 1 0,8 3 0,0 0 0,0 2 0,-1-1 0,0 1 0,0 1 0,14 10 0,22 11 0,33 12 0,-31-16 0,0 2 0,87 60 0,-135-84 0,19 15 0,1-1 0,26 14 0,-38-25 0,0 0 0,1-1 0,-1 0 0,1-1 0,0 0 0,0-1 0,22 2 0,33 0 0,131-11 0,-175 3 0,-1-1 0,1-1 0,-1-1 0,0-1 0,-1-1 0,30-17 0,-30 15 0,-1 1 0,2 1 0,-1 1 0,1 0 0,1 2 0,33-6 0,-18 5 0,0 0 0,61-22 0,-54 15 0,51-10 0,-7 12 0,-60 10 0,1-2 0,-1-1 0,53-17 0,-47 11 0,0 1 0,1 1 0,1 2 0,37-3 0,144 3 0,-171 5 0,0-2 0,53-11 0,-47 6 0,67-3 0,602 10 0,-348 5 0,-262-5 0,127 5 0,-194 9 0,-34-1 0,-10-10 0,-1-1 0,1 1 0,-1 0 0,0 0 0,0-1 0,1 1 0,-1 0 0,0-1 0,0 1 0,0-1 0,1 1 0,-1-1 0,0 1 0,0-1 0,0 0 0,0 1 0,0-1 0,0 0 0,0 0 0,-2 0 0,-47 8 0,0-3 0,0-1 0,-97-7 0,49 0 0,88 3 0,-45 1 0,0-3 0,-88-15 0,-438-82 0,423 85 0,-276 10 0,213 8 0,-1051-5 0,1265 1 0,1 0 0,-1 0 0,0 1 0,0 0 0,0 0 0,1 0 0,-1 1 0,1 0 0,-1 0 0,1 1 0,0 0 0,-1 0 0,-8 6 0,12-5 0,0-1 0,-1 1 0,1 0 0,1-1 0,-1 1 0,0 1 0,1-1 0,0 0 0,0 1 0,0-1 0,1 1 0,-1-1 0,1 1 0,0 0 0,0 0 0,1 0 0,0-1 0,-1 1 0,2 0 0,-1 5 0,1-5 6,-1 1 0,1-1-1,0 0 1,1 1 0,-1-1-1,1 0 1,0 0 0,0 0 0,1 0-1,-1 0 1,1-1 0,0 1-1,0-1 1,1 1 0,0-1-1,-1 0 1,1-1 0,0 1 0,1-1-1,8 6 1,-3-3-171,0-1 0,1 0 0,0 0 0,0-1 0,0-1 0,0 0 0,0 0 0,20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6:59:58.512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92 267 24575,'0'-4'0,"1"-3"0,-1 0 0,0 0 0,0 0 0,-1 0 0,0 0 0,0 0 0,-1 0 0,1 1 0,-2-1 0,1 0 0,-4-6 0,9 7 0,12 5 0,22 3 0,-32-1 0,627 10 0,-386-13 0,980 2 0,-1199-2 0,0 0 0,0-2 0,34-10 0,-30 6 0,60-6 0,35 12 0,-80 2 0,1-1 0,83-14 0,-37 1 0,-1 5 0,1 3 0,111 8 0,-72-1 0,-103-3 0,0-1 0,-1-1 0,45-13 0,-9 2 0,-10 3 0,-1 0 0,1 2 0,87-4 0,-101 13 0,182 4 0,-218-2 0,0-1 0,0 1 0,0 0 0,1 0 0,-1 0 0,0 1 0,-1 0 0,1-1 0,0 1 0,0 0 0,-1 1 0,1-1 0,-1 1 0,0 0 0,0-1 0,0 1 0,0 1 0,0-1 0,-1 0 0,1 1 0,-1-1 0,0 1 0,0 0 0,0-1 0,-1 1 0,1 0 0,-1 0 0,0 0 0,1 6 0,1 11 0,0 1 0,-2 0 0,-1-1 0,-3 35 0,1-23 0,1-3 0,-1-1 0,-12 59 0,12-79 0,-1 0 0,0 0 0,-1 0 0,0 0 0,-1 0 0,1-1 0,-1 0 0,-1 0 0,0 0 0,0 0 0,0-1 0,-1 0 0,-8 6 0,3-3 0,1-1 0,-1 0 0,-1-1 0,0-1 0,0 1 0,0-2 0,-1 0 0,0-1 0,0 0 0,0-1 0,-1-1 0,1 0 0,-1-1 0,-16 1 0,-238-4 0,159-1 0,535 2 0,-410 0 0,0 1 0,28 6 0,-41-7 0,1 1 0,-1-1 0,0 1 0,1 0 0,-1 0 0,0 0 0,0 0 0,0 0 0,0 1 0,0-1 0,0 1 0,2 1 0,-3-2 0,-1 0 0,0 0 0,1 0 0,-1-1 0,0 1 0,1 0 0,-1 0 0,0 0 0,0 0 0,0 0 0,0 0 0,0 0 0,0 0 0,0 0 0,0-1 0,0 1 0,0 0 0,-1 0 0,1 0 0,0 0 0,-1 0 0,1 0 0,0-1 0,-1 1 0,1 0 0,-1 0 0,1-1 0,-1 1 0,0 0 0,1 0 0,-1-1 0,-1 2 0,-2 1 0,0 1 0,-1-1 0,1 0 0,-1 0 0,0 0 0,0-1 0,0 0 0,0 0 0,0 0 0,0 0 0,-1-1 0,1 0 0,-6 1 0,-78 3 0,73-4 0,-4-1 0,-276-4 0,259-2 0,-53-14 0,37 7 0,-18-6 0,45 11 0,-2 1 0,1 1 0,-36-2 0,-432 5 0,245 6 0,125-5 0,-143 5 0,234 3 0,0 1 0,1 1 0,0 2 0,-54 24 0,55-20 0,0-2 0,-1-1 0,0-1 0,-53 7 0,-273-11 0,190-10 0,119 4 0,0 2 0,1 2 0,-81 16 0,67-9 0,-1-4 0,1-2 0,-1-3 0,-66-6 0,4 1 0,41 5 0,50 0 0,0-1 0,0-2 0,0-1 0,-38-8 0,68 9 0,0-1 0,0 1 0,0-1 0,0 0 0,1 0 0,-1-1 0,0 1 0,1-1 0,0 0 0,0 0 0,0 0 0,0-1 0,0 0 0,1 1 0,-1-1 0,1 0 0,0-1 0,0 1 0,1-1 0,-1 1 0,1-1 0,0 0 0,0 1 0,1-1 0,-1 0 0,1 0 0,0-1 0,1 1 0,-1 0 0,1 0 0,0 0 0,0 0 0,1-1 0,-1 1 0,1 0 0,3-9 0,-2 10 0,0 0 0,0 0 0,1 0 0,-1 1 0,1-1 0,0 1 0,0 0 0,0 0 0,1 0 0,-1 0 0,1 0 0,-1 1 0,1 0 0,0-1 0,0 2 0,0-1 0,0 0 0,0 1 0,0-1 0,1 1 0,8-1 0,9-1 0,0 1 0,0 1 0,24 2 0,-30-1 0,1118 7 0,-990-7 0,-107-2 0,0-2 0,56-12 0,-50 7 0,54-4 0,-44 10 0,-8 2 0,76-14 0,185-39 0,-226 42 0,-43 7 0,48-12 0,7-5 0,0 4 0,1 4 0,1 5 0,168 3 0,566 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17:00:10.817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1 171 24575,'-1'-7'0,"1"-1"0,0 1 0,1 0 0,0 0 0,0 0 0,1 0 0,-1 0 0,2 0 0,-1 0 0,4-6 0,-4 10 0,1-1 0,0 1 0,0-1 0,0 1 0,0 0 0,0 0 0,1 1 0,0-1 0,-1 1 0,1-1 0,0 1 0,0 0 0,0 1 0,0-1 0,0 1 0,1 0 0,6-1 0,35-5 0,0 2 0,0 3 0,1 1 0,50 7 0,19-2 0,2199-2 0,-1171-4 0,-1123 1 0,0-1 0,-1-1 0,33-10 0,-33 8 0,1 0 0,0 2 0,24-2 0,-41 5 0,0 0 0,-1 0 0,1 1 0,0-1 0,-1 1 0,1 0 0,-1 0 0,1 1 0,-1-1 0,0 1 0,0-1 0,1 1 0,-1 0 0,0 0 0,0 1 0,-1-1 0,1 1 0,0-1 0,-1 1 0,0 0 0,1 0 0,-1 0 0,0 0 0,-1 0 0,1 0 0,0 1 0,-1-1 0,0 0 0,0 1 0,0-1 0,0 1 0,0 0 0,-1 3 0,4 17 0,-2 0 0,-1 0 0,-4 48 0,2-42 0,0 31 0,3-41 0,-2 0 0,-1 1 0,0-1 0,-1 0 0,-2 0 0,0 0 0,-10 29 0,12-45 0,-1 1 0,0 0 0,-1-1 0,1 0 0,-1 0 0,1 0 0,-1 0 0,0-1 0,-1 1 0,1-1 0,-1 0 0,1 0 0,-1-1 0,0 1 0,0-1 0,0 0 0,0-1 0,0 1 0,-1-1 0,1 0 0,-9 1 0,-14 0 0,-1 0 0,-55-6 0,42 2 0,-373-3 0,388 6 0,0-3 0,1-1 0,-1-1 0,-35-9 0,31 5 0,-60-6 0,-379 10 0,241 7 0,153-3 0,0 3 0,-123 21 0,130-14 0,0-4 0,-1-2 0,-81-7 0,-103 5 0,130 18 0,81-12 0,-52 5 0,-407-9 0,259-7 0,103 5 0,-157-6 0,293 4 0,-1-1 0,1 0 0,-1 0 0,1-1 0,-1 0 0,1 0 0,0 0 0,0 0 0,0 0 0,0-1 0,0 1 0,1-1 0,-1 0 0,1-1 0,0 1 0,-1 0 0,2-1 0,-1 0 0,0 0 0,1 0 0,0 0 0,-1 0 0,2 0 0,-1 0 0,0-1 0,1 1 0,-1-8 0,1 7 0,0 1 0,0 0 0,1-1 0,-1 1 0,1 0 0,0-1 0,1 1 0,-1-1 0,1 1 0,0 0 0,0 0 0,0-1 0,1 1 0,-1 0 0,1 0 0,0 0 0,0 0 0,1 1 0,-1-1 0,1 1 0,-1-1 0,1 1 0,0 0 0,1 0 0,-1 0 0,0 0 0,1 1 0,0-1 0,4-2 0,4 1 0,1-1 0,-1 2 0,1-1 0,-1 2 0,1 0 0,26-1 0,84 8 0,-56-1 0,1047 1 0,-605-8 0,104 3 0,-587-1 0,1-2 0,0-1 0,34-10 0,-30 7 0,60-8 0,380 12 0,-242 6 0,-118-2 0,127-4 0,-216 0 42,-1-1-1,23-7 0,10-3-1530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23:41:46.599"/>
    </inkml:context>
    <inkml:brush xml:id="br0">
      <inkml:brushProperty name="width" value="0.35" units="cm"/>
      <inkml:brushProperty name="height" value="0.35" units="cm"/>
      <inkml:brushProperty name="color" value="#080808"/>
    </inkml:brush>
  </inkml:definitions>
  <inkml:trace contextRef="#ctx0" brushRef="#br0">51 712 24575,'2455'0'0,"-2418"-2"0,0-1 0,56-14 0,-50 8 0,54-3 0,-45 9 0,-24 3 0,0-2 0,1-1 0,35-8 0,-23 2 0,-1 3 0,1 1 0,75 2 0,11-2 0,-97 1 0,48-12 0,-50 9 0,0 1 0,31-2 0,412 4 0,-242 7 0,-180-2 0,-24 1 0,-1-2 0,35-4 0,-57 4 0,-1-1 0,1 1 0,-1-1 0,0 1 0,1 0 0,-1-1 0,0 0 0,0 1 0,1-1 0,-1 0 0,0 0 0,0 0 0,0 0 0,0 0 0,0 0 0,0 0 0,0 0 0,0 0 0,0 0 0,-1 0 0,1-1 0,0 1 0,-1 0 0,1 0 0,-1-1 0,1 1 0,-1-1 0,0 1 0,0 0 0,1-1 0,-1 1 0,0-1 0,0 1 0,0 0 0,-1-1 0,1 1 0,-1-3 0,0-6 0,-2 1 0,1-1 0,-1 0 0,-5-10 0,5 13 0,-6-21 0,2-1 0,0 0 0,2 0 0,2 0 0,0 0 0,2-33 0,-3-31 0,4 89 0,-1-1 0,1 1 0,-1 0 0,0 0 0,0 0 0,-1 0 0,1 0 0,-1 0 0,0 1 0,0-1 0,0 0 0,0 1 0,-1-1 0,1 1 0,-1 0 0,0 0 0,0 0 0,0 0 0,0 1 0,-1-1 0,1 1 0,-1 0 0,1 0 0,-1 0 0,0 0 0,0 1 0,0-1 0,0 1 0,-7-1 0,-10-1 0,0 0 0,0 2 0,0 0 0,-36 5 0,24-2 0,26-2 0,-280 23 0,152-8 0,-235-4 0,344-9 0,1 0 0,0 2 0,-39 10 0,33-7 0,-57 7 0,-71 8 0,104-12 0,-80 3 0,107-12 0,-14-1 0,0 2 0,-65 12 0,43-2 0,0-3 0,-73 1 0,-130-12 0,95 0 0,-1533 2 0,1698-1 0,1 1 0,-1 1 0,0-1 0,1 1 0,-1 0 0,0 0 0,1 1 0,0 0 0,-1 0 0,1 1 0,0 0 0,0 0 0,-10 7 0,12-7 0,1 1 0,0 0 0,0 0 0,0 0 0,0 0 0,1 0 0,0 0 0,-1 1 0,1-1 0,1 1 0,-1-1 0,1 1 0,0 0 0,0 0 0,0 0 0,1 0 0,0-1 0,-1 1 0,2 8 0,0-7 0,0 0 0,0-1 0,0 1 0,1-1 0,0 1 0,0-1 0,0 0 0,1 0 0,-1 0 0,1 0 0,1 0 0,-1-1 0,1 1 0,-1-1 0,1 0 0,0 0 0,1 0 0,-1 0 0,1-1 0,-1 0 0,1 0 0,0 0 0,0-1 0,1 1 0,-1-1 0,10 2 0,7 3 0,1-1 0,0-2 0,0 0 0,0-1 0,28-1 0,393-4 0,-146-1 0,1-19 0,-6-1 0,1117 23 0,-601 2 0,-793-2 0,-1 0 0,1-2 0,0 0 0,-1-1 0,29-8 0,-38 9 0,1-1 0,-1 0 0,0 0 0,0 0 0,-1 0 0,1-1 0,-1 0 0,1 0 0,-1-1 0,-1 0 0,1 1 0,-1-2 0,1 1 0,-1 0 0,-1-1 0,4-6 0,1-5 0,46-102 0,-48 104 0,-1 0 0,-1 0 0,0-1 0,-1 1 0,2-31 0,-5 42 0,0 0 0,-1 0 0,1 1 0,-1-1 0,0 0 0,0 0 0,0 1 0,0-1 0,-1 1 0,0-1 0,1 1 0,-1 0 0,0 0 0,-1-1 0,1 1 0,-1 1 0,1-1 0,-1 0 0,0 1 0,0-1 0,0 1 0,0 0 0,0 0 0,-1 0 0,1 0 0,-1 1 0,1-1 0,-1 1 0,1 0 0,-1 0 0,0 0 0,-5 0 0,-15-2 0,-1 1 0,1 0 0,0 2 0,-26 3 0,21-2 0,-1205 7 0,711-10 0,499 2 0,-36-1 0,0 3 0,-93 14 0,55-2 0,-1-4 0,-164-6 0,258-4 0,-59 3 0,-97 16 0,-37 2 0,-168-20 0,165-3 0,182 2-455,1-1 0,-32-5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66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7925C-9316-7047-0163-94F701B74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9412F-339F-3B23-04D4-99AF455ED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04A64-A438-F7FB-F7AA-BDA5D5A11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45D92-EBE7-838D-AC1E-D883FA3CE5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82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0.png"/><Relationship Id="rId4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customXml" Target="../ink/ink15.xml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0.png"/><Relationship Id="rId11" Type="http://schemas.openxmlformats.org/officeDocument/2006/relationships/image" Target="../media/image35.png"/><Relationship Id="rId5" Type="http://schemas.openxmlformats.org/officeDocument/2006/relationships/customXml" Target="../ink/ink16.xml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customXml" Target="../ink/ink3.xml"/><Relationship Id="rId4" Type="http://schemas.openxmlformats.org/officeDocument/2006/relationships/image" Target="../media/image19.png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8.png"/><Relationship Id="rId5" Type="http://schemas.openxmlformats.org/officeDocument/2006/relationships/customXml" Target="../ink/ink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428478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ea typeface="Noto Sans TC" pitchFamily="34" charset="-122"/>
                <a:cs typeface="Noto Sans TC" pitchFamily="34" charset="-120"/>
              </a:rPr>
              <a:t>This presentation outlines a machine learning approach to predicting flight profitability. By analyzing key features, we aim to provide actionable insights for profit </a:t>
            </a:r>
            <a:r>
              <a:rPr lang="en-US" sz="2000" dirty="0" err="1">
                <a:solidFill>
                  <a:srgbClr val="E0D6DE"/>
                </a:solidFill>
                <a:ea typeface="Noto Sans TC" pitchFamily="34" charset="-122"/>
                <a:cs typeface="Noto Sans TC" pitchFamily="34" charset="-120"/>
              </a:rPr>
              <a:t>maximisation</a:t>
            </a:r>
            <a:r>
              <a:rPr lang="en-US" sz="2000" dirty="0">
                <a:solidFill>
                  <a:srgbClr val="E0D6DE"/>
                </a:solidFill>
                <a:ea typeface="Noto Sans TC" pitchFamily="34" charset="-122"/>
                <a:cs typeface="Noto Sans TC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821561"/>
            <a:ext cx="206180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rial Black" panose="020B0A04020102020204" pitchFamily="34" charset="0"/>
                <a:ea typeface="Noto Sans TC Bold" pitchFamily="34" charset="-122"/>
                <a:cs typeface="Noto Sans TC Bold" pitchFamily="34" charset="-120"/>
              </a:rPr>
              <a:t>By: Insight Seekers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4E5965-B420-34D6-9978-2829515DB363}"/>
              </a:ext>
            </a:extLst>
          </p:cNvPr>
          <p:cNvSpPr/>
          <p:nvPr/>
        </p:nvSpPr>
        <p:spPr>
          <a:xfrm>
            <a:off x="0" y="7738152"/>
            <a:ext cx="14630400" cy="49144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244063-FD9A-15F1-2E97-C5ED6671FEA2}"/>
              </a:ext>
            </a:extLst>
          </p:cNvPr>
          <p:cNvSpPr/>
          <p:nvPr/>
        </p:nvSpPr>
        <p:spPr>
          <a:xfrm>
            <a:off x="0" y="0"/>
            <a:ext cx="14630400" cy="49144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91853F-1FAE-7C25-7348-A522BB5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2554909" cy="23911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11308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itka Banner" panose="02000505000000020004" pitchFamily="2" charset="0"/>
                <a:cs typeface="Sora Medium" pitchFamily="34" charset="-120"/>
              </a:rPr>
              <a:t>Predicting Flight Profitability: A Machine Learning Model</a:t>
            </a: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272" y="819562"/>
            <a:ext cx="4336065" cy="6523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F2B7E3C7-EAB6-179D-5347-E6129AA9485B}"/>
              </a:ext>
            </a:extLst>
          </p:cNvPr>
          <p:cNvSpPr/>
          <p:nvPr/>
        </p:nvSpPr>
        <p:spPr>
          <a:xfrm>
            <a:off x="13070371" y="245724"/>
            <a:ext cx="579977" cy="1023490"/>
          </a:xfrm>
          <a:prstGeom prst="don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6943F28D-DD2B-A31F-2D2C-D76A855EA7B8}"/>
              </a:ext>
            </a:extLst>
          </p:cNvPr>
          <p:cNvSpPr/>
          <p:nvPr/>
        </p:nvSpPr>
        <p:spPr>
          <a:xfrm>
            <a:off x="9355227" y="6317771"/>
            <a:ext cx="498090" cy="491449"/>
          </a:xfrm>
          <a:prstGeom prst="flowChartConnector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D61EF92-AB4E-FE28-F816-2FC75223F330}"/>
              </a:ext>
            </a:extLst>
          </p:cNvPr>
          <p:cNvCxnSpPr>
            <a:cxnSpLocks/>
          </p:cNvCxnSpPr>
          <p:nvPr/>
        </p:nvCxnSpPr>
        <p:spPr>
          <a:xfrm>
            <a:off x="13940337" y="1689130"/>
            <a:ext cx="690063" cy="25066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2E0D2B1-38B9-5BC5-0ABB-EDFA5909505F}"/>
              </a:ext>
            </a:extLst>
          </p:cNvPr>
          <p:cNvCxnSpPr>
            <a:cxnSpLocks/>
          </p:cNvCxnSpPr>
          <p:nvPr/>
        </p:nvCxnSpPr>
        <p:spPr>
          <a:xfrm>
            <a:off x="13969645" y="2229796"/>
            <a:ext cx="690063" cy="25066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3445F13-5269-E4AF-211D-D1866352C15A}"/>
              </a:ext>
            </a:extLst>
          </p:cNvPr>
          <p:cNvCxnSpPr>
            <a:cxnSpLocks/>
          </p:cNvCxnSpPr>
          <p:nvPr/>
        </p:nvCxnSpPr>
        <p:spPr>
          <a:xfrm>
            <a:off x="13940337" y="2770462"/>
            <a:ext cx="690063" cy="250662"/>
          </a:xfrm>
          <a:prstGeom prst="bentConnector3">
            <a:avLst>
              <a:gd name="adj1" fmla="val 37259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35944E-76E7-3EE7-C0D7-EB9D7F2A5372}"/>
              </a:ext>
            </a:extLst>
          </p:cNvPr>
          <p:cNvSpPr/>
          <p:nvPr/>
        </p:nvSpPr>
        <p:spPr>
          <a:xfrm rot="2451342">
            <a:off x="434735" y="311833"/>
            <a:ext cx="980456" cy="8912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BC3CA6DD-8EF7-DCA8-FB65-756012837AC2}"/>
              </a:ext>
            </a:extLst>
          </p:cNvPr>
          <p:cNvSpPr/>
          <p:nvPr/>
        </p:nvSpPr>
        <p:spPr>
          <a:xfrm rot="7947457">
            <a:off x="-209720" y="169938"/>
            <a:ext cx="1479809" cy="639389"/>
          </a:xfrm>
          <a:prstGeom prst="mathMin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65C9E-970D-4E8C-0688-91772E730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C1550D-1529-DCAB-B770-6D13F6133ED2}"/>
              </a:ext>
            </a:extLst>
          </p:cNvPr>
          <p:cNvSpPr txBox="1"/>
          <p:nvPr/>
        </p:nvSpPr>
        <p:spPr>
          <a:xfrm>
            <a:off x="283778" y="157654"/>
            <a:ext cx="94277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itka Heading" panose="02000505000000020004" pitchFamily="2" charset="0"/>
              </a:rPr>
              <a:t>Predicting Flight Profitability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Sitka Heading" panose="02000505000000020004" pitchFamily="2" charset="0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itka Heading" panose="02000505000000020004" pitchFamily="2" charset="0"/>
              </a:rPr>
              <a:t>Seasonal and Weekly Delay Trends</a:t>
            </a:r>
          </a:p>
          <a:p>
            <a:endParaRPr lang="en-US" sz="1400" b="0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itka Heading" panose="02000505000000020004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📌 </a:t>
            </a:r>
            <a:r>
              <a:rPr lang="en-US" sz="1600" b="1" dirty="0">
                <a:solidFill>
                  <a:schemeClr val="bg1"/>
                </a:solidFill>
              </a:rPr>
              <a:t>Average Delay by Month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delay varies throughout the year, with peaks in certain months.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February shows the highest average delay, possibly due to weather conditions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or operational challenges.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October has the lowest delay, indicating better operational efficiency.</a:t>
            </a:r>
          </a:p>
          <a:p>
            <a:endParaRPr lang="en-US" sz="1400" b="0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itka Heading" panose="0200050500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408B8E-A544-8844-079F-3165BFA99E95}"/>
                  </a:ext>
                </a:extLst>
              </p14:cNvPr>
              <p14:cNvContentPartPr/>
              <p14:nvPr/>
            </p14:nvContentPartPr>
            <p14:xfrm>
              <a:off x="12877597" y="7831179"/>
              <a:ext cx="1615680" cy="25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408B8E-A544-8844-079F-3165BFA99E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4597" y="7768539"/>
                <a:ext cx="1741320" cy="38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0F6596-316E-2281-D97F-9A6A3503955F}"/>
              </a:ext>
            </a:extLst>
          </p:cNvPr>
          <p:cNvSpPr/>
          <p:nvPr/>
        </p:nvSpPr>
        <p:spPr>
          <a:xfrm>
            <a:off x="0" y="7818219"/>
            <a:ext cx="14630400" cy="39435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AD4BA9-AE48-BDEF-FA94-97A3A627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522" y="2289081"/>
            <a:ext cx="6398981" cy="46039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B6E2D9-A579-072C-A259-E3CD0B31A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99" y="2289082"/>
            <a:ext cx="6398981" cy="4603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62A97-C19F-1EFA-9769-1C6A04D87492}"/>
              </a:ext>
            </a:extLst>
          </p:cNvPr>
          <p:cNvSpPr txBox="1"/>
          <p:nvPr/>
        </p:nvSpPr>
        <p:spPr>
          <a:xfrm>
            <a:off x="406753" y="6893070"/>
            <a:ext cx="13677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📌 </a:t>
            </a:r>
            <a:r>
              <a:rPr lang="en-US" sz="1600" b="1" dirty="0">
                <a:solidFill>
                  <a:schemeClr val="bg1"/>
                </a:solidFill>
              </a:rPr>
              <a:t>Key Insights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Understanding seasonal and weekly trends helps in better resource allocation.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Airlines can optimize flight schedules and improve efficiency to reduce delays.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D28FB-0AA2-9D3E-4AAE-C282FE1E338B}"/>
              </a:ext>
            </a:extLst>
          </p:cNvPr>
          <p:cNvSpPr txBox="1"/>
          <p:nvPr/>
        </p:nvSpPr>
        <p:spPr>
          <a:xfrm>
            <a:off x="7814522" y="826185"/>
            <a:ext cx="68378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📌 </a:t>
            </a:r>
            <a:r>
              <a:rPr lang="en-US" sz="1600" b="1" dirty="0">
                <a:solidFill>
                  <a:schemeClr val="bg1"/>
                </a:solidFill>
              </a:rPr>
              <a:t>Average Delay by Day of the Week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Flight delays fluctuate across different days of the week.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Tuesdays show the lowest. Sundays experience the highest delays, possibly due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to increased weekend travel.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 delays, suggesting operational efficiency mid-week.</a:t>
            </a:r>
          </a:p>
        </p:txBody>
      </p:sp>
    </p:spTree>
    <p:extLst>
      <p:ext uri="{BB962C8B-B14F-4D97-AF65-F5344CB8AC3E}">
        <p14:creationId xmlns:p14="http://schemas.microsoft.com/office/powerpoint/2010/main" val="227525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DEB99-8725-4B2D-7D27-B6C9B7F2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905BB4-BCD1-36BB-CE19-3CFBA268E5C8}"/>
              </a:ext>
            </a:extLst>
          </p:cNvPr>
          <p:cNvSpPr txBox="1"/>
          <p:nvPr/>
        </p:nvSpPr>
        <p:spPr>
          <a:xfrm>
            <a:off x="283777" y="157654"/>
            <a:ext cx="974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itka Heading" panose="02000505000000020004" pitchFamily="2" charset="0"/>
              </a:rPr>
              <a:t>Predicting Flight Profitability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Sitka Heading" panose="02000505000000020004" pitchFamily="2" charset="0"/>
              </a:rPr>
              <a:t>: Distribution of Revenue per Cost</a:t>
            </a:r>
            <a:endParaRPr lang="en-US" sz="2800" b="0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itka Heading" panose="0200050500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4DD3AA-214A-938F-0E1E-D3054FA62E3C}"/>
                  </a:ext>
                </a:extLst>
              </p14:cNvPr>
              <p14:cNvContentPartPr/>
              <p14:nvPr/>
            </p14:nvContentPartPr>
            <p14:xfrm>
              <a:off x="12877597" y="7831179"/>
              <a:ext cx="1615680" cy="25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FC4BCC-2AC9-667E-5043-114DE6FA6E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4597" y="7768539"/>
                <a:ext cx="1741320" cy="38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B49F21-0762-6F00-631C-2321837B2BB4}"/>
              </a:ext>
            </a:extLst>
          </p:cNvPr>
          <p:cNvSpPr/>
          <p:nvPr/>
        </p:nvSpPr>
        <p:spPr>
          <a:xfrm>
            <a:off x="0" y="7818219"/>
            <a:ext cx="14630400" cy="39435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1107A-1C4F-E1C1-C8C2-0A38878BA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214" y="1198179"/>
            <a:ext cx="6306207" cy="5707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2A7DB-DA7A-2D42-E530-EC9A5C2BA0E7}"/>
              </a:ext>
            </a:extLst>
          </p:cNvPr>
          <p:cNvSpPr txBox="1"/>
          <p:nvPr/>
        </p:nvSpPr>
        <p:spPr>
          <a:xfrm>
            <a:off x="536028" y="1198179"/>
            <a:ext cx="651115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Cost Per Revenue (Available Seat Kilometer) Analysis</a:t>
            </a:r>
          </a:p>
          <a:p>
            <a:endParaRPr lang="en-US" b="1" dirty="0">
              <a:solidFill>
                <a:schemeClr val="bg1"/>
              </a:solidFill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Understanding cost efficiency about revenue generated per available seat kilometer.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Identifying patterns and distributions to optimize airline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Distribution of Revenue Per 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Highly skewed distribution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indicating a large concentration of flights with lower revenue per 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Multiple peaks suggest different operational segments </a:t>
            </a:r>
          </a:p>
          <a:p>
            <a:endParaRPr lang="en-US" b="1" dirty="0">
              <a:solidFill>
                <a:schemeClr val="bg1"/>
              </a:solidFill>
              <a:latin typeface="+mj-lt"/>
            </a:endParaRP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Key Business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Cost efficiency is critical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the low-revenue ASK segment to maintain profitability.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Potential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optimization opportunities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mid-range revenue flights to maximize cost per 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High-revenue flights show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sporadic peaks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possibly reflecting premium routes or seasonal demand.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98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13055918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itka Banner" panose="02000505000000020004" pitchFamily="2" charset="0"/>
                <a:cs typeface="Sora Medium" pitchFamily="34" charset="-120"/>
              </a:rPr>
              <a:t>Model Selection: Choosing the Right Algorithm for Prediction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6" y="2425438"/>
            <a:ext cx="4531757" cy="45317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77606" y="4193575"/>
            <a:ext cx="118943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76" y="2425438"/>
            <a:ext cx="4531757" cy="45317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29473" y="3249529"/>
            <a:ext cx="175141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75" y="2425436"/>
            <a:ext cx="4531758" cy="45317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457509" y="5955819"/>
            <a:ext cx="174308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87241" y="7258764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Choosing the right algorithm is crucial for accurate predictions.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2183D2D-CEA7-4A05-1D54-95DA77FECCAD}"/>
                  </a:ext>
                </a:extLst>
              </p14:cNvPr>
              <p14:cNvContentPartPr/>
              <p14:nvPr/>
            </p14:nvContentPartPr>
            <p14:xfrm>
              <a:off x="12942037" y="7852419"/>
              <a:ext cx="1550160" cy="268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2183D2D-CEA7-4A05-1D54-95DA77FECC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79037" y="7789419"/>
                <a:ext cx="1675800" cy="3938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A5A1EFD-FE89-593A-4373-F2F0562962C0}"/>
              </a:ext>
            </a:extLst>
          </p:cNvPr>
          <p:cNvSpPr/>
          <p:nvPr/>
        </p:nvSpPr>
        <p:spPr>
          <a:xfrm>
            <a:off x="0" y="7801592"/>
            <a:ext cx="14630400" cy="41443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4526000"/>
            <a:ext cx="2200166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Linear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4227963" y="3298761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Random Forest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5C9656-8F7D-36FB-4D98-EE0CF83F07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914" y="2165535"/>
            <a:ext cx="8006855" cy="50515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69065" y="6005051"/>
            <a:ext cx="1317106" cy="400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 err="1">
                <a:solidFill>
                  <a:schemeClr val="bg1"/>
                </a:solidFill>
              </a:rPr>
              <a:t>XGBoost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42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  <a:ea typeface="Sora Medium" pitchFamily="34" charset="-122"/>
                <a:cs typeface="Sora Medium" pitchFamily="34" charset="-120"/>
              </a:rPr>
              <a:t>Model Training &amp; Validation: Ensuring Accuracy and Reliability</a:t>
            </a:r>
            <a:endParaRPr lang="en-US" sz="4450" b="1" dirty="0">
              <a:solidFill>
                <a:schemeClr val="accent2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316075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65581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4159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548318" y="3500914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38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87798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historical data to train the model.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18957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9496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514386" y="5034677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921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Validation Data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41174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Evaluate performance on unseen data.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72334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4834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514862" y="656844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455093"/>
            <a:ext cx="3426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94551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 model parameters for best results.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31403B0-3A35-5E09-B0A0-195EC2D1A347}"/>
                  </a:ext>
                </a:extLst>
              </p14:cNvPr>
              <p14:cNvContentPartPr/>
              <p14:nvPr/>
            </p14:nvContentPartPr>
            <p14:xfrm>
              <a:off x="12927637" y="7836939"/>
              <a:ext cx="1564200" cy="238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31403B0-3A35-5E09-B0A0-195EC2D1A3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4997" y="7773939"/>
                <a:ext cx="1689840" cy="3639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27ADAA-1767-AE31-81FD-5C0FDC26CF14}"/>
              </a:ext>
            </a:extLst>
          </p:cNvPr>
          <p:cNvSpPr/>
          <p:nvPr/>
        </p:nvSpPr>
        <p:spPr>
          <a:xfrm>
            <a:off x="5516880" y="7775138"/>
            <a:ext cx="9113520" cy="45446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1BBC-1A27-DADF-FD9C-18128581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D77EB96-29F4-C69F-49CB-3E6FB18B3D92}"/>
              </a:ext>
            </a:extLst>
          </p:cNvPr>
          <p:cNvSpPr/>
          <p:nvPr/>
        </p:nvSpPr>
        <p:spPr>
          <a:xfrm>
            <a:off x="583883" y="458748"/>
            <a:ext cx="13462635" cy="1042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endParaRPr lang="en-US" sz="32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613A414-C5B8-F23F-AF54-5DCB201CEF8F}"/>
              </a:ext>
            </a:extLst>
          </p:cNvPr>
          <p:cNvSpPr/>
          <p:nvPr/>
        </p:nvSpPr>
        <p:spPr>
          <a:xfrm>
            <a:off x="583883" y="7567851"/>
            <a:ext cx="1346263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5A09F7-C9AE-97F7-289D-4A49C800744D}"/>
                  </a:ext>
                </a:extLst>
              </p14:cNvPr>
              <p14:cNvContentPartPr/>
              <p14:nvPr/>
            </p14:nvContentPartPr>
            <p14:xfrm>
              <a:off x="12958957" y="7866459"/>
              <a:ext cx="360" cy="3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5A09F7-C9AE-97F7-289D-4A49C80074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95957" y="7803459"/>
                <a:ext cx="1260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FD75CF-82BA-E1C5-2EB6-A06E828B71B3}"/>
                  </a:ext>
                </a:extLst>
              </p14:cNvPr>
              <p14:cNvContentPartPr/>
              <p14:nvPr/>
            </p14:nvContentPartPr>
            <p14:xfrm>
              <a:off x="12942037" y="7800579"/>
              <a:ext cx="1550520" cy="271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FD75CF-82BA-E1C5-2EB6-A06E828B7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79397" y="7737579"/>
                <a:ext cx="1676160" cy="397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AC9A02-6DA4-7CDB-AF15-3F731E4ABB10}"/>
              </a:ext>
            </a:extLst>
          </p:cNvPr>
          <p:cNvSpPr/>
          <p:nvPr/>
        </p:nvSpPr>
        <p:spPr>
          <a:xfrm>
            <a:off x="0" y="7901488"/>
            <a:ext cx="14630400" cy="40037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925293"/>
              </p:ext>
            </p:extLst>
          </p:nvPr>
        </p:nvGraphicFramePr>
        <p:xfrm>
          <a:off x="2440675" y="1073607"/>
          <a:ext cx="11605845" cy="6695184"/>
        </p:xfrm>
        <a:graphic>
          <a:graphicData uri="http://schemas.openxmlformats.org/drawingml/2006/table">
            <a:tbl>
              <a:tblPr/>
              <a:tblGrid>
                <a:gridCol w="2321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1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1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1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1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3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Linear Regression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171450" marR="171450" marT="171450" marB="171450" anchor="b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Gradient Boosting</a:t>
                      </a:r>
                    </a:p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Decision Tree Regressor</a:t>
                      </a:r>
                    </a:p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2000" dirty="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Random Forest Regressor</a:t>
                      </a:r>
                    </a:p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2000" dirty="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8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 Regressor</a:t>
                      </a:r>
                    </a:p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B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5292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000" dirty="0"/>
                        <a:t>3087.2360</a:t>
                      </a: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1283.7799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852.3954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7378.9686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1797.2886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292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4258.8085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1742.6128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1544.7264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9267.5648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2416.2944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5292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0.9444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0.9907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0.9927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0.7366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0.9821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5292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1813744.7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3036699.4714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2386179.8001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85887756.4216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5838478.8055</a:t>
                      </a:r>
                      <a:endParaRPr lang="en-US" sz="20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Freeform 5"/>
          <p:cNvSpPr/>
          <p:nvPr/>
        </p:nvSpPr>
        <p:spPr>
          <a:xfrm>
            <a:off x="164081" y="1054481"/>
            <a:ext cx="2248043" cy="1386421"/>
          </a:xfrm>
          <a:custGeom>
            <a:avLst/>
            <a:gdLst/>
            <a:ahLst/>
            <a:cxnLst/>
            <a:rect l="l" t="t" r="r" b="b"/>
            <a:pathLst>
              <a:path w="8870583" h="1555158">
                <a:moveTo>
                  <a:pt x="38815" y="0"/>
                </a:moveTo>
                <a:lnTo>
                  <a:pt x="8831769" y="0"/>
                </a:lnTo>
                <a:cubicBezTo>
                  <a:pt x="8842063" y="0"/>
                  <a:pt x="8851936" y="4089"/>
                  <a:pt x="8859215" y="11369"/>
                </a:cubicBezTo>
                <a:cubicBezTo>
                  <a:pt x="8866494" y="18648"/>
                  <a:pt x="8870583" y="28520"/>
                  <a:pt x="8870583" y="38815"/>
                </a:cubicBezTo>
                <a:lnTo>
                  <a:pt x="8870583" y="1516344"/>
                </a:lnTo>
                <a:cubicBezTo>
                  <a:pt x="8870583" y="1526638"/>
                  <a:pt x="8866494" y="1536511"/>
                  <a:pt x="8859215" y="1543790"/>
                </a:cubicBezTo>
                <a:cubicBezTo>
                  <a:pt x="8851936" y="1551069"/>
                  <a:pt x="8842063" y="1555158"/>
                  <a:pt x="8831769" y="1555158"/>
                </a:cubicBezTo>
                <a:lnTo>
                  <a:pt x="38815" y="1555158"/>
                </a:lnTo>
                <a:cubicBezTo>
                  <a:pt x="28520" y="1555158"/>
                  <a:pt x="18648" y="1551069"/>
                  <a:pt x="11369" y="1543790"/>
                </a:cubicBezTo>
                <a:cubicBezTo>
                  <a:pt x="4089" y="1536511"/>
                  <a:pt x="0" y="1526638"/>
                  <a:pt x="0" y="1516344"/>
                </a:cubicBezTo>
                <a:lnTo>
                  <a:pt x="0" y="38815"/>
                </a:lnTo>
                <a:cubicBezTo>
                  <a:pt x="0" y="28520"/>
                  <a:pt x="4089" y="18648"/>
                  <a:pt x="11369" y="11369"/>
                </a:cubicBezTo>
                <a:cubicBezTo>
                  <a:pt x="18648" y="4089"/>
                  <a:pt x="28520" y="0"/>
                  <a:pt x="38815" y="0"/>
                </a:cubicBezTo>
                <a:close/>
              </a:path>
            </a:pathLst>
          </a:custGeom>
          <a:solidFill>
            <a:srgbClr val="D9D9D9"/>
          </a:solidFill>
          <a:ln cap="rnd">
            <a:noFill/>
            <a:prstDash val="sysDot"/>
            <a:round/>
          </a:ln>
        </p:spPr>
      </p:sp>
      <p:sp>
        <p:nvSpPr>
          <p:cNvPr id="16" name="Freeform 8"/>
          <p:cNvSpPr/>
          <p:nvPr/>
        </p:nvSpPr>
        <p:spPr>
          <a:xfrm>
            <a:off x="3159875" y="40915"/>
            <a:ext cx="968538" cy="74322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3538A"/>
          </a:solidFill>
        </p:spPr>
      </p:sp>
      <p:sp>
        <p:nvSpPr>
          <p:cNvPr id="17" name="TextBox 9"/>
          <p:cNvSpPr txBox="1"/>
          <p:nvPr/>
        </p:nvSpPr>
        <p:spPr>
          <a:xfrm>
            <a:off x="877452" y="-89289"/>
            <a:ext cx="846449" cy="50269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99"/>
              </a:lnSpc>
            </a:pPr>
            <a:endParaRPr/>
          </a:p>
        </p:txBody>
      </p:sp>
      <p:sp>
        <p:nvSpPr>
          <p:cNvPr id="19" name="Freeform 11"/>
          <p:cNvSpPr/>
          <p:nvPr/>
        </p:nvSpPr>
        <p:spPr>
          <a:xfrm>
            <a:off x="5322651" y="23803"/>
            <a:ext cx="1041783" cy="80307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65E89"/>
          </a:solidFill>
        </p:spPr>
      </p:sp>
      <p:sp>
        <p:nvSpPr>
          <p:cNvPr id="20" name="TextBox 12"/>
          <p:cNvSpPr txBox="1"/>
          <p:nvPr/>
        </p:nvSpPr>
        <p:spPr>
          <a:xfrm>
            <a:off x="4086277" y="-89289"/>
            <a:ext cx="846449" cy="50269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99"/>
              </a:lnSpc>
            </a:pPr>
            <a:endParaRPr/>
          </a:p>
        </p:txBody>
      </p:sp>
      <p:sp>
        <p:nvSpPr>
          <p:cNvPr id="22" name="Freeform 14"/>
          <p:cNvSpPr/>
          <p:nvPr/>
        </p:nvSpPr>
        <p:spPr>
          <a:xfrm>
            <a:off x="9928474" y="88019"/>
            <a:ext cx="855605" cy="70967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08AAD"/>
          </a:solidFill>
        </p:spPr>
      </p:sp>
      <p:sp>
        <p:nvSpPr>
          <p:cNvPr id="23" name="TextBox 15"/>
          <p:cNvSpPr txBox="1"/>
          <p:nvPr/>
        </p:nvSpPr>
        <p:spPr>
          <a:xfrm>
            <a:off x="10624076" y="-89289"/>
            <a:ext cx="846449" cy="50269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99"/>
              </a:lnSpc>
            </a:pPr>
            <a:endParaRPr/>
          </a:p>
        </p:txBody>
      </p:sp>
      <p:grpSp>
        <p:nvGrpSpPr>
          <p:cNvPr id="25" name="Group 17"/>
          <p:cNvGrpSpPr/>
          <p:nvPr/>
        </p:nvGrpSpPr>
        <p:grpSpPr>
          <a:xfrm>
            <a:off x="12210908" y="-1688"/>
            <a:ext cx="855605" cy="812339"/>
            <a:chOff x="76199" y="19050"/>
            <a:chExt cx="736600" cy="793749"/>
          </a:xfrm>
        </p:grpSpPr>
        <p:sp>
          <p:nvSpPr>
            <p:cNvPr id="27" name="Freeform 18"/>
            <p:cNvSpPr/>
            <p:nvPr/>
          </p:nvSpPr>
          <p:spPr>
            <a:xfrm>
              <a:off x="76199" y="73680"/>
              <a:ext cx="736600" cy="73911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B3CF"/>
            </a:solidFill>
          </p:spPr>
        </p:sp>
        <p:sp>
          <p:nvSpPr>
            <p:cNvPr id="28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26" name="Freeform 20"/>
          <p:cNvSpPr/>
          <p:nvPr/>
        </p:nvSpPr>
        <p:spPr>
          <a:xfrm>
            <a:off x="12377191" y="209705"/>
            <a:ext cx="523038" cy="421032"/>
          </a:xfrm>
          <a:custGeom>
            <a:avLst/>
            <a:gdLst/>
            <a:ahLst/>
            <a:cxnLst/>
            <a:rect l="l" t="t" r="r" b="b"/>
            <a:pathLst>
              <a:path w="968748" h="968748">
                <a:moveTo>
                  <a:pt x="0" y="0"/>
                </a:moveTo>
                <a:lnTo>
                  <a:pt x="968748" y="0"/>
                </a:lnTo>
                <a:lnTo>
                  <a:pt x="968748" y="968748"/>
                </a:lnTo>
                <a:lnTo>
                  <a:pt x="0" y="9687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22"/>
          <p:cNvGrpSpPr/>
          <p:nvPr/>
        </p:nvGrpSpPr>
        <p:grpSpPr>
          <a:xfrm>
            <a:off x="7719857" y="40414"/>
            <a:ext cx="905762" cy="762888"/>
            <a:chOff x="76200" y="0"/>
            <a:chExt cx="736600" cy="858973"/>
          </a:xfrm>
        </p:grpSpPr>
        <p:sp>
          <p:nvSpPr>
            <p:cNvPr id="32" name="Freeform 23"/>
            <p:cNvSpPr/>
            <p:nvPr/>
          </p:nvSpPr>
          <p:spPr>
            <a:xfrm>
              <a:off x="76200" y="0"/>
              <a:ext cx="736600" cy="85897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777B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31" name="Freeform 25"/>
          <p:cNvSpPr/>
          <p:nvPr/>
        </p:nvSpPr>
        <p:spPr>
          <a:xfrm flipH="1">
            <a:off x="7949621" y="205751"/>
            <a:ext cx="480169" cy="377652"/>
          </a:xfrm>
          <a:custGeom>
            <a:avLst/>
            <a:gdLst/>
            <a:ahLst/>
            <a:cxnLst/>
            <a:rect l="l" t="t" r="r" b="b"/>
            <a:pathLst>
              <a:path w="1124554" h="1128658">
                <a:moveTo>
                  <a:pt x="1124553" y="0"/>
                </a:moveTo>
                <a:lnTo>
                  <a:pt x="0" y="0"/>
                </a:lnTo>
                <a:lnTo>
                  <a:pt x="0" y="1128658"/>
                </a:lnTo>
                <a:lnTo>
                  <a:pt x="1124553" y="1128658"/>
                </a:lnTo>
                <a:lnTo>
                  <a:pt x="112455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26"/>
          <p:cNvSpPr/>
          <p:nvPr/>
        </p:nvSpPr>
        <p:spPr>
          <a:xfrm>
            <a:off x="3414571" y="205751"/>
            <a:ext cx="654341" cy="408963"/>
          </a:xfrm>
          <a:custGeom>
            <a:avLst/>
            <a:gdLst/>
            <a:ahLst/>
            <a:cxnLst/>
            <a:rect l="l" t="t" r="r" b="b"/>
            <a:pathLst>
              <a:path w="908957" h="1039348">
                <a:moveTo>
                  <a:pt x="0" y="0"/>
                </a:moveTo>
                <a:lnTo>
                  <a:pt x="908957" y="0"/>
                </a:lnTo>
                <a:lnTo>
                  <a:pt x="908957" y="1039348"/>
                </a:lnTo>
                <a:lnTo>
                  <a:pt x="0" y="1039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27"/>
          <p:cNvSpPr/>
          <p:nvPr/>
        </p:nvSpPr>
        <p:spPr>
          <a:xfrm>
            <a:off x="5516372" y="286758"/>
            <a:ext cx="720262" cy="343979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28"/>
          <p:cNvSpPr/>
          <p:nvPr/>
        </p:nvSpPr>
        <p:spPr>
          <a:xfrm>
            <a:off x="10185051" y="240336"/>
            <a:ext cx="370883" cy="421033"/>
          </a:xfrm>
          <a:custGeom>
            <a:avLst/>
            <a:gdLst/>
            <a:ahLst/>
            <a:cxnLst/>
            <a:rect l="l" t="t" r="r" b="b"/>
            <a:pathLst>
              <a:path w="674902" h="1000528">
                <a:moveTo>
                  <a:pt x="0" y="0"/>
                </a:moveTo>
                <a:lnTo>
                  <a:pt x="674901" y="0"/>
                </a:lnTo>
                <a:lnTo>
                  <a:pt x="67490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AA804C-C142-EF08-6137-5C4A0330B345}"/>
              </a:ext>
            </a:extLst>
          </p:cNvPr>
          <p:cNvSpPr/>
          <p:nvPr/>
        </p:nvSpPr>
        <p:spPr>
          <a:xfrm>
            <a:off x="135532" y="2440902"/>
            <a:ext cx="2276592" cy="1326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F1ED16-2C66-A73E-7680-D89879347835}"/>
              </a:ext>
            </a:extLst>
          </p:cNvPr>
          <p:cNvSpPr/>
          <p:nvPr/>
        </p:nvSpPr>
        <p:spPr>
          <a:xfrm>
            <a:off x="164081" y="3760248"/>
            <a:ext cx="2248043" cy="1326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RMSE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75F1F59-617C-485A-8B0E-18B8FD930EE5}"/>
              </a:ext>
            </a:extLst>
          </p:cNvPr>
          <p:cNvSpPr/>
          <p:nvPr/>
        </p:nvSpPr>
        <p:spPr>
          <a:xfrm>
            <a:off x="135532" y="5095959"/>
            <a:ext cx="2276592" cy="1326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R²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8B3F54-9F39-C6DB-F40B-00CA5312E6F8}"/>
              </a:ext>
            </a:extLst>
          </p:cNvPr>
          <p:cNvSpPr/>
          <p:nvPr/>
        </p:nvSpPr>
        <p:spPr>
          <a:xfrm>
            <a:off x="135532" y="6390524"/>
            <a:ext cx="2276592" cy="1326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D7540E-C75B-A7DC-A513-DD72F8A97926}"/>
              </a:ext>
            </a:extLst>
          </p:cNvPr>
          <p:cNvSpPr txBox="1"/>
          <p:nvPr/>
        </p:nvSpPr>
        <p:spPr>
          <a:xfrm>
            <a:off x="583883" y="1806842"/>
            <a:ext cx="102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901141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6EBEE-BBDD-E656-D198-9A918F02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D6DC01-5C03-4439-06DF-9C8B4368213B}"/>
              </a:ext>
            </a:extLst>
          </p:cNvPr>
          <p:cNvSpPr txBox="1"/>
          <p:nvPr/>
        </p:nvSpPr>
        <p:spPr>
          <a:xfrm>
            <a:off x="283778" y="157654"/>
            <a:ext cx="837149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itka Heading" panose="02000505000000020004" pitchFamily="2" charset="0"/>
              </a:rPr>
              <a:t>Conclusion: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Sitka Heading" panose="02000505000000020004" pitchFamily="2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Sitka Heading" panose="02000505000000020004" pitchFamily="2" charset="0"/>
              </a:rPr>
              <a:t>Best Model: Gradient Boosting (with PCA) achieved the lowest RMSE (2757) and demonstrated consistency through cross-validation.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Sitka Heading" panose="02000505000000020004" pitchFamily="2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Sitka Heading" panose="02000505000000020004" pitchFamily="2" charset="0"/>
              </a:rPr>
              <a:t>Key Insights from EDA: Features like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itka Heading" panose="02000505000000020004" pitchFamily="2" charset="0"/>
              </a:rPr>
              <a:t>revenue_per_ask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itka Heading" panose="02000505000000020004" pitchFamily="2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itka Heading" panose="02000505000000020004" pitchFamily="2" charset="0"/>
              </a:rPr>
              <a:t>fuel_efficiency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itka Heading" panose="02000505000000020004" pitchFamily="2" charset="0"/>
              </a:rPr>
              <a:t>, and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itka Heading" panose="02000505000000020004" pitchFamily="2" charset="0"/>
              </a:rPr>
              <a:t>maintenance_downtime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itka Heading" panose="02000505000000020004" pitchFamily="2" charset="0"/>
              </a:rPr>
              <a:t> were the most influential, highlighting operational efficiency as a critical driver.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Sitka Heading" panose="02000505000000020004" pitchFamily="2" charset="0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Sitka Heading" panose="02000505000000020004" pitchFamily="2" charset="0"/>
              </a:rPr>
              <a:t>Why RMSE? It provides actionable insights into prediction errors in the same units as the target variable, making it ideal for decision-making.</a:t>
            </a:r>
          </a:p>
          <a:p>
            <a:endParaRPr lang="en-US" sz="1600" dirty="0">
              <a:solidFill>
                <a:schemeClr val="bg1"/>
              </a:solidFill>
              <a:latin typeface="Sitka Heading" panose="02000505000000020004" pitchFamily="2" charset="0"/>
            </a:endParaRPr>
          </a:p>
          <a:p>
            <a:endParaRPr lang="en-US" sz="1600" b="0" i="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The Gradient Boosting model successfully achieves the project objectives:</a:t>
            </a:r>
            <a:br>
              <a:rPr lang="en-US" sz="1600" dirty="0">
                <a:solidFill>
                  <a:schemeClr val="bg1"/>
                </a:solidFill>
                <a:latin typeface="+mj-lt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·       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Prediction Accuracy:</a:t>
            </a:r>
            <a:br>
              <a:rPr lang="en-US" sz="1600" dirty="0">
                <a:solidFill>
                  <a:schemeClr val="bg1"/>
                </a:solidFill>
                <a:latin typeface="+mj-lt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o  High accuracy in predicting airline profitability, enabling confident decision-making.</a:t>
            </a:r>
            <a:br>
              <a:rPr lang="en-US" sz="1600" dirty="0">
                <a:solidFill>
                  <a:schemeClr val="bg1"/>
                </a:solidFill>
                <a:latin typeface="+mj-lt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·       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Interpretability:</a:t>
            </a:r>
            <a:br>
              <a:rPr lang="en-US" sz="1600" dirty="0">
                <a:solidFill>
                  <a:schemeClr val="bg1"/>
                </a:solidFill>
                <a:latin typeface="+mj-lt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o  SHAP values provide actionable insights into the most impactful features.</a:t>
            </a:r>
            <a:br>
              <a:rPr lang="en-US" sz="1600" dirty="0">
                <a:solidFill>
                  <a:schemeClr val="bg1"/>
                </a:solidFill>
                <a:latin typeface="+mj-lt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o  Helps operators focus on areas like optimizing revenue streams and reducing operational costs.</a:t>
            </a:r>
            <a:br>
              <a:rPr lang="en-US" sz="1600" dirty="0">
                <a:solidFill>
                  <a:schemeClr val="bg1"/>
                </a:solidFill>
                <a:latin typeface="+mj-lt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·       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Generalization to Unseen Data:</a:t>
            </a:r>
            <a:br>
              <a:rPr lang="en-US" sz="1600" dirty="0">
                <a:solidFill>
                  <a:schemeClr val="bg1"/>
                </a:solidFill>
                <a:latin typeface="+mj-lt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  Consistent cross-validation results confirm the model's robustness and applicability to real-world scenarios.</a:t>
            </a:r>
          </a:p>
          <a:p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57E2EF-4263-01C9-4C6A-EAAACD2442A2}"/>
                  </a:ext>
                </a:extLst>
              </p14:cNvPr>
              <p14:cNvContentPartPr/>
              <p14:nvPr/>
            </p14:nvContentPartPr>
            <p14:xfrm>
              <a:off x="12877597" y="7831179"/>
              <a:ext cx="1615680" cy="25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57E2EF-4263-01C9-4C6A-EAAACD244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4597" y="7768539"/>
                <a:ext cx="1741320" cy="38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1FF55F-41F1-26DF-4B0F-71D78CC95D7C}"/>
              </a:ext>
            </a:extLst>
          </p:cNvPr>
          <p:cNvSpPr/>
          <p:nvPr/>
        </p:nvSpPr>
        <p:spPr>
          <a:xfrm>
            <a:off x="0" y="7818219"/>
            <a:ext cx="14630400" cy="39435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1B8373-56B8-E8B3-7E6B-9BE7CBB95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738" y="316976"/>
            <a:ext cx="4501662" cy="78955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341B4-2855-273A-B724-A65B30AA2DFB}"/>
              </a:ext>
            </a:extLst>
          </p:cNvPr>
          <p:cNvSpPr txBox="1"/>
          <p:nvPr/>
        </p:nvSpPr>
        <p:spPr>
          <a:xfrm>
            <a:off x="4469523" y="6731876"/>
            <a:ext cx="2721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82090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29D77D3-05F4-D425-B42D-BAD24C1B3FF2}"/>
                  </a:ext>
                </a:extLst>
              </p14:cNvPr>
              <p14:cNvContentPartPr/>
              <p14:nvPr/>
            </p14:nvContentPartPr>
            <p14:xfrm>
              <a:off x="12912157" y="7848819"/>
              <a:ext cx="1580400" cy="256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29D77D3-05F4-D425-B42D-BAD24C1B3F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9157" y="7785819"/>
                <a:ext cx="1706040" cy="3819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F8C4EB-1584-2AD6-C632-C385AC83B696}"/>
              </a:ext>
            </a:extLst>
          </p:cNvPr>
          <p:cNvSpPr/>
          <p:nvPr/>
        </p:nvSpPr>
        <p:spPr>
          <a:xfrm>
            <a:off x="0" y="7798805"/>
            <a:ext cx="14630400" cy="411123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4B83D-C3E3-A9FF-2DDD-25902E89A502}"/>
              </a:ext>
            </a:extLst>
          </p:cNvPr>
          <p:cNvSpPr txBox="1"/>
          <p:nvPr/>
        </p:nvSpPr>
        <p:spPr>
          <a:xfrm>
            <a:off x="140677" y="157654"/>
            <a:ext cx="9476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itka Heading" panose="02000505000000020004" pitchFamily="2" charset="0"/>
              </a:rPr>
              <a:t>Predicting Flight Profitability Introduction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48F34B-95C3-71D1-5D3E-A6697B11B43E}"/>
                  </a:ext>
                </a:extLst>
              </p14:cNvPr>
              <p14:cNvContentPartPr/>
              <p14:nvPr/>
            </p14:nvContentPartPr>
            <p14:xfrm>
              <a:off x="12877597" y="7831179"/>
              <a:ext cx="1615680" cy="25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48F34B-95C3-71D1-5D3E-A6697B11B4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4597" y="7768539"/>
                <a:ext cx="1741320" cy="381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Frame 16">
            <a:extLst>
              <a:ext uri="{FF2B5EF4-FFF2-40B4-BE49-F238E27FC236}">
                <a16:creationId xmlns:a16="http://schemas.microsoft.com/office/drawing/2014/main" id="{D5DCD9FF-2D1D-1CA3-AC77-4E9AC5CE9851}"/>
              </a:ext>
            </a:extLst>
          </p:cNvPr>
          <p:cNvSpPr/>
          <p:nvPr/>
        </p:nvSpPr>
        <p:spPr>
          <a:xfrm>
            <a:off x="283778" y="2431994"/>
            <a:ext cx="489945" cy="394355"/>
          </a:xfrm>
          <a:prstGeom prst="fram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85FA3E30-FBE6-12A5-E28A-98F37BD490A8}"/>
              </a:ext>
            </a:extLst>
          </p:cNvPr>
          <p:cNvSpPr/>
          <p:nvPr/>
        </p:nvSpPr>
        <p:spPr>
          <a:xfrm>
            <a:off x="283777" y="3742313"/>
            <a:ext cx="489945" cy="394355"/>
          </a:xfrm>
          <a:prstGeom prst="fram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81A0E19F-FE28-C90C-86E7-C93A304FD944}"/>
              </a:ext>
            </a:extLst>
          </p:cNvPr>
          <p:cNvSpPr/>
          <p:nvPr/>
        </p:nvSpPr>
        <p:spPr>
          <a:xfrm>
            <a:off x="283778" y="5139833"/>
            <a:ext cx="489945" cy="394355"/>
          </a:xfrm>
          <a:prstGeom prst="fram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366987D7-C672-4F8F-F233-0C12E268A474}"/>
              </a:ext>
            </a:extLst>
          </p:cNvPr>
          <p:cNvSpPr/>
          <p:nvPr/>
        </p:nvSpPr>
        <p:spPr>
          <a:xfrm>
            <a:off x="283778" y="1200204"/>
            <a:ext cx="489945" cy="394355"/>
          </a:xfrm>
          <a:prstGeom prst="fram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2AE50-43FC-2C7D-2734-E0B03CDFEEF5}"/>
              </a:ext>
            </a:extLst>
          </p:cNvPr>
          <p:cNvSpPr txBox="1"/>
          <p:nvPr/>
        </p:nvSpPr>
        <p:spPr>
          <a:xfrm>
            <a:off x="389285" y="2430566"/>
            <a:ext cx="303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6A1EED-E075-ABE8-F8E3-D06E6FC7309E}"/>
              </a:ext>
            </a:extLst>
          </p:cNvPr>
          <p:cNvSpPr txBox="1"/>
          <p:nvPr/>
        </p:nvSpPr>
        <p:spPr>
          <a:xfrm>
            <a:off x="380492" y="3767336"/>
            <a:ext cx="320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F8DBAC-3920-FA56-6B4C-8B7DC248C9B7}"/>
              </a:ext>
            </a:extLst>
          </p:cNvPr>
          <p:cNvSpPr txBox="1"/>
          <p:nvPr/>
        </p:nvSpPr>
        <p:spPr>
          <a:xfrm>
            <a:off x="389285" y="5182364"/>
            <a:ext cx="320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2D1B0F4-8203-DE16-7F4D-6627F890B5B5}"/>
              </a:ext>
            </a:extLst>
          </p:cNvPr>
          <p:cNvSpPr txBox="1"/>
          <p:nvPr/>
        </p:nvSpPr>
        <p:spPr>
          <a:xfrm>
            <a:off x="773723" y="1110838"/>
            <a:ext cx="8082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Optimize pricing:</a:t>
            </a:r>
          </a:p>
          <a:p>
            <a:r>
              <a:rPr lang="en-US" dirty="0">
                <a:solidFill>
                  <a:schemeClr val="bg1"/>
                </a:solidFill>
              </a:rPr>
              <a:t>Utilizing machine learning models to set competitive ticket prices based on demand.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A55D294-7F6A-7EE1-541F-09DB75CE0839}"/>
              </a:ext>
            </a:extLst>
          </p:cNvPr>
          <p:cNvSpPr txBox="1"/>
          <p:nvPr/>
        </p:nvSpPr>
        <p:spPr>
          <a:xfrm>
            <a:off x="809579" y="2356581"/>
            <a:ext cx="81856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Improve scheduling:</a:t>
            </a:r>
          </a:p>
          <a:p>
            <a:r>
              <a:rPr lang="en-US" dirty="0">
                <a:solidFill>
                  <a:schemeClr val="bg1"/>
                </a:solidFill>
              </a:rPr>
              <a:t>Enhancing flight schedules to meet peak demand times and minimize delays effectively.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F3F5FB6-0E5F-25DE-2C45-07C28C955094}"/>
              </a:ext>
            </a:extLst>
          </p:cNvPr>
          <p:cNvSpPr txBox="1"/>
          <p:nvPr/>
        </p:nvSpPr>
        <p:spPr>
          <a:xfrm>
            <a:off x="809579" y="3641608"/>
            <a:ext cx="8185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Enhance customer experience:</a:t>
            </a:r>
          </a:p>
          <a:p>
            <a:r>
              <a:rPr lang="en-US" dirty="0">
                <a:solidFill>
                  <a:schemeClr val="bg1"/>
                </a:solidFill>
              </a:rPr>
              <a:t>Analyzing delays and service quality to boost overall satisfaction and loyalty.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2BF7A4C2-CA3E-DA6A-4886-2D75FDF3873F}"/>
              </a:ext>
            </a:extLst>
          </p:cNvPr>
          <p:cNvSpPr txBox="1"/>
          <p:nvPr/>
        </p:nvSpPr>
        <p:spPr>
          <a:xfrm>
            <a:off x="772607" y="5022023"/>
            <a:ext cx="81856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Maximize asset efficiency:</a:t>
            </a:r>
          </a:p>
          <a:p>
            <a:r>
              <a:rPr lang="en-US" dirty="0">
                <a:solidFill>
                  <a:schemeClr val="bg1"/>
                </a:solidFill>
              </a:rPr>
              <a:t>Improving aircraft utilization and turnaround times to decrease operational costs and increase profits.</a:t>
            </a:r>
          </a:p>
        </p:txBody>
      </p: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9A765CB0-0C1D-17C6-5676-5CCBF09C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922" y="142101"/>
            <a:ext cx="4255477" cy="8070472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634BF7-0832-4EF0-10F2-1587F9118E0A}"/>
              </a:ext>
            </a:extLst>
          </p:cNvPr>
          <p:cNvSpPr/>
          <p:nvPr/>
        </p:nvSpPr>
        <p:spPr>
          <a:xfrm rot="2464164">
            <a:off x="12480818" y="-615090"/>
            <a:ext cx="1426012" cy="1363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6BCF1F-4931-B7E3-8EA3-D39C7D1A29DD}"/>
              </a:ext>
            </a:extLst>
          </p:cNvPr>
          <p:cNvSpPr/>
          <p:nvPr/>
        </p:nvSpPr>
        <p:spPr>
          <a:xfrm>
            <a:off x="0" y="7818219"/>
            <a:ext cx="14630400" cy="39435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6A6175-7756-51EE-7E40-99532C041692}"/>
              </a:ext>
            </a:extLst>
          </p:cNvPr>
          <p:cNvSpPr/>
          <p:nvPr/>
        </p:nvSpPr>
        <p:spPr>
          <a:xfrm rot="2464164">
            <a:off x="10416464" y="375700"/>
            <a:ext cx="2425482" cy="22759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7059334-82B5-808C-4647-A7C20BD4D498}"/>
              </a:ext>
            </a:extLst>
          </p:cNvPr>
          <p:cNvSpPr/>
          <p:nvPr/>
        </p:nvSpPr>
        <p:spPr>
          <a:xfrm>
            <a:off x="3929742" y="3481754"/>
            <a:ext cx="4073704" cy="17448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F14619-F12B-4D3D-633F-939BBF7A5A56}"/>
              </a:ext>
            </a:extLst>
          </p:cNvPr>
          <p:cNvSpPr/>
          <p:nvPr/>
        </p:nvSpPr>
        <p:spPr>
          <a:xfrm>
            <a:off x="8185220" y="3523394"/>
            <a:ext cx="3631642" cy="17032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F7C030-44D5-8B72-A6E3-00F9112F4F10}"/>
              </a:ext>
            </a:extLst>
          </p:cNvPr>
          <p:cNvSpPr/>
          <p:nvPr/>
        </p:nvSpPr>
        <p:spPr>
          <a:xfrm>
            <a:off x="140677" y="3481754"/>
            <a:ext cx="3662418" cy="17448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45925" y="5748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Financial Factors</a:t>
            </a:r>
            <a:endParaRPr lang="en-US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376983" y="62513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ea typeface="Noto Sans TC" pitchFamily="34" charset="-122"/>
                <a:cs typeface="Noto Sans TC" pitchFamily="34" charset="-120"/>
              </a:rPr>
              <a:t>Revenue, operating costs, and net profit margins significantly impact profitability.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399852" y="5748408"/>
            <a:ext cx="3207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Operational Efficiency</a:t>
            </a:r>
            <a:endParaRPr lang="en-US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50E700-095F-CEB4-B927-E12DC1888336}"/>
                  </a:ext>
                </a:extLst>
              </p14:cNvPr>
              <p14:cNvContentPartPr/>
              <p14:nvPr/>
            </p14:nvContentPartPr>
            <p14:xfrm>
              <a:off x="12895597" y="8006859"/>
              <a:ext cx="1183320" cy="49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50E700-095F-CEB4-B927-E12DC18883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2957" y="7944219"/>
                <a:ext cx="13089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C542E0-7B6F-66C2-49AD-FABA7CFBC8D9}"/>
                  </a:ext>
                </a:extLst>
              </p14:cNvPr>
              <p14:cNvContentPartPr/>
              <p14:nvPr/>
            </p14:nvContentPartPr>
            <p14:xfrm>
              <a:off x="12936997" y="7802379"/>
              <a:ext cx="1553760" cy="318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C542E0-7B6F-66C2-49AD-FABA7CFBC8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73997" y="7739379"/>
                <a:ext cx="16794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A519677-A38D-43DF-B196-487EE8D399E7}"/>
                  </a:ext>
                </a:extLst>
              </p14:cNvPr>
              <p14:cNvContentPartPr/>
              <p14:nvPr/>
            </p14:nvContentPartPr>
            <p14:xfrm>
              <a:off x="13463677" y="7961139"/>
              <a:ext cx="20628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A519677-A38D-43DF-B196-487EE8D399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00677" y="7898139"/>
                <a:ext cx="33192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D9D4CB-C67D-E995-6D94-B9434996D968}"/>
              </a:ext>
            </a:extLst>
          </p:cNvPr>
          <p:cNvSpPr txBox="1"/>
          <p:nvPr/>
        </p:nvSpPr>
        <p:spPr>
          <a:xfrm>
            <a:off x="140677" y="194551"/>
            <a:ext cx="102518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itka Banner" panose="02000505000000020004" pitchFamily="2" charset="0"/>
                <a:ea typeface="+mn-ea"/>
                <a:cs typeface="Sora Medium" pitchFamily="34" charset="-120"/>
              </a:rPr>
              <a:t>The Challenge: Optimizing Airline Profits in a Complex Landscape</a:t>
            </a:r>
          </a:p>
          <a:p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389790" y="62498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ea typeface="Noto Sans TC" pitchFamily="34" charset="-122"/>
                <a:cs typeface="Noto Sans TC" pitchFamily="34" charset="-120"/>
              </a:rPr>
              <a:t>Flight delays, fuel efficiency, and ancillary revenue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ea typeface="Noto Sans TC" pitchFamily="34" charset="-122"/>
                <a:cs typeface="Noto Sans TC" pitchFamily="34" charset="-120"/>
              </a:rPr>
              <a:t>all contribute to the bottom line.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6933DC-EADE-5706-C438-16500637B778}"/>
              </a:ext>
            </a:extLst>
          </p:cNvPr>
          <p:cNvSpPr txBox="1"/>
          <p:nvPr/>
        </p:nvSpPr>
        <p:spPr>
          <a:xfrm>
            <a:off x="263769" y="1892940"/>
            <a:ext cx="36125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Understanding seasonal demand fluctuations in air travel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Impact of holidays on flight bookings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Variations in weekend versus weekday travel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809F7-4117-3746-C4F3-AD5543AFF383}"/>
              </a:ext>
            </a:extLst>
          </p:cNvPr>
          <p:cNvSpPr txBox="1"/>
          <p:nvPr/>
        </p:nvSpPr>
        <p:spPr>
          <a:xfrm>
            <a:off x="3929742" y="1851918"/>
            <a:ext cx="41292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Managing aircraft delays and turnaround times efficiently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Delays affect customer satisfaction ratings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Effective turnaround reduces operational complexities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D97F0-C5CC-57DB-8B02-D1B9E931EA45}"/>
              </a:ext>
            </a:extLst>
          </p:cNvPr>
          <p:cNvSpPr txBox="1"/>
          <p:nvPr/>
        </p:nvSpPr>
        <p:spPr>
          <a:xfrm>
            <a:off x="8204975" y="1802434"/>
            <a:ext cx="343011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</a:rPr>
              <a:t>Balancing costs while maximizing flight profitability and revenue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Analyzing revenue per available seat kilometer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Controlling operating expenses to ensure profitability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BF250AEC-43B9-B0B9-605E-5229E739ECED}"/>
              </a:ext>
            </a:extLst>
          </p:cNvPr>
          <p:cNvSpPr/>
          <p:nvPr/>
        </p:nvSpPr>
        <p:spPr>
          <a:xfrm>
            <a:off x="140677" y="1698603"/>
            <a:ext cx="3446585" cy="1131164"/>
          </a:xfrm>
          <a:prstGeom prst="frame">
            <a:avLst/>
          </a:prstGeom>
          <a:effectLst>
            <a:softEdge rad="3175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58BE078E-AA3D-445B-CBF6-FB39C000B5F3}"/>
              </a:ext>
            </a:extLst>
          </p:cNvPr>
          <p:cNvSpPr/>
          <p:nvPr/>
        </p:nvSpPr>
        <p:spPr>
          <a:xfrm>
            <a:off x="3803095" y="1745852"/>
            <a:ext cx="4129293" cy="1044878"/>
          </a:xfrm>
          <a:prstGeom prst="frame">
            <a:avLst/>
          </a:prstGeom>
          <a:effectLst>
            <a:softEdge rad="3175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51D9F94C-7FED-EF9B-F222-C5DC76A66050}"/>
              </a:ext>
            </a:extLst>
          </p:cNvPr>
          <p:cNvSpPr/>
          <p:nvPr/>
        </p:nvSpPr>
        <p:spPr>
          <a:xfrm>
            <a:off x="8098037" y="1745852"/>
            <a:ext cx="3718825" cy="1044878"/>
          </a:xfrm>
          <a:prstGeom prst="frame">
            <a:avLst/>
          </a:prstGeom>
          <a:effectLst>
            <a:softEdge rad="3175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EDD55C-B005-0ABB-C358-9B0434B49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1500" y="2675866"/>
            <a:ext cx="2628900" cy="510146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617D70-14E1-C290-022C-BC833B5E19FF}"/>
              </a:ext>
            </a:extLst>
          </p:cNvPr>
          <p:cNvSpPr/>
          <p:nvPr/>
        </p:nvSpPr>
        <p:spPr>
          <a:xfrm>
            <a:off x="0" y="7798178"/>
            <a:ext cx="14630400" cy="41736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9FFFE9-8636-9C61-0830-72AA190BB22C}"/>
              </a:ext>
            </a:extLst>
          </p:cNvPr>
          <p:cNvSpPr txBox="1"/>
          <p:nvPr/>
        </p:nvSpPr>
        <p:spPr>
          <a:xfrm>
            <a:off x="861646" y="1218883"/>
            <a:ext cx="17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Problem - 1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F9CE94-A164-581E-7EDF-23C9A19ABA87}"/>
              </a:ext>
            </a:extLst>
          </p:cNvPr>
          <p:cNvSpPr txBox="1"/>
          <p:nvPr/>
        </p:nvSpPr>
        <p:spPr>
          <a:xfrm>
            <a:off x="5289586" y="1329271"/>
            <a:ext cx="1354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Problem - 2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02B2D8-7150-1926-3161-5EBCC96A27FD}"/>
              </a:ext>
            </a:extLst>
          </p:cNvPr>
          <p:cNvSpPr txBox="1"/>
          <p:nvPr/>
        </p:nvSpPr>
        <p:spPr>
          <a:xfrm>
            <a:off x="9280304" y="1284370"/>
            <a:ext cx="1806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Problem - 3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7281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50"/>
              </a:lnSpc>
              <a:buNone/>
            </a:pPr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itka Banner" panose="02000505000000020004" pitchFamily="2" charset="0"/>
                <a:cs typeface="Sora Medium" pitchFamily="34" charset="-120"/>
              </a:rPr>
              <a:t>Time &amp; Seasonal Features</a:t>
            </a:r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63308" y="2422208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3852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Scheduled Departure Time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7001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Extracting month captures seasonality.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429375" y="3757493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32358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Actual Departure Time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Comparison with scheduled time helps analyze delays.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092779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Day of Week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3821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Reveals </a:t>
            </a:r>
            <a:r>
              <a:rPr lang="en-US" sz="1800" dirty="0">
                <a:solidFill>
                  <a:schemeClr val="bg1"/>
                </a:solidFill>
              </a:rPr>
              <a:t>Average Delay by Day of the Week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74" y="6428065"/>
            <a:ext cx="2218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Month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5" y="669466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Identifies seasonal demand variations.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E244609-B91D-CC46-E397-E2E68EB3EFFE}"/>
                  </a:ext>
                </a:extLst>
              </p14:cNvPr>
              <p14:cNvContentPartPr/>
              <p14:nvPr/>
            </p14:nvContentPartPr>
            <p14:xfrm>
              <a:off x="12911797" y="7849899"/>
              <a:ext cx="1613160" cy="254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E244609-B91D-CC46-E397-E2E68EB3EF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8797" y="7786899"/>
                <a:ext cx="1738800" cy="3801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53C539-3194-1249-59BA-D3CBC50914C4}"/>
              </a:ext>
            </a:extLst>
          </p:cNvPr>
          <p:cNvSpPr/>
          <p:nvPr/>
        </p:nvSpPr>
        <p:spPr>
          <a:xfrm>
            <a:off x="5486400" y="7780657"/>
            <a:ext cx="9159766" cy="448943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50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5550"/>
              </a:lnSpc>
              <a:buNone/>
            </a:pPr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itka Banner" panose="02000505000000020004" pitchFamily="2" charset="0"/>
                <a:cs typeface="Sora Medium" pitchFamily="34" charset="-120"/>
              </a:rPr>
              <a:t>Flight Performance Metrics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Delay (Minutes)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37021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Delays impact profitability and customer satisfaction.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246602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Turnaround Time (Minutes)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09135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Efficient turnaround boosts operational efficiency.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246602"/>
            <a:ext cx="229195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Aircraft Utilization (Hours/Day)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44568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Maximize flight time while considering maintenance.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3AE49AF-E238-5106-C1BA-CE27285A4116}"/>
                  </a:ext>
                </a:extLst>
              </p14:cNvPr>
              <p14:cNvContentPartPr/>
              <p14:nvPr/>
            </p14:nvContentPartPr>
            <p14:xfrm>
              <a:off x="12922957" y="7860339"/>
              <a:ext cx="1553400" cy="275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3AE49AF-E238-5106-C1BA-CE27285A41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60317" y="7797339"/>
                <a:ext cx="1679040" cy="401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8C5F546-7228-B6AB-E611-B681F7C58117}"/>
              </a:ext>
            </a:extLst>
          </p:cNvPr>
          <p:cNvSpPr/>
          <p:nvPr/>
        </p:nvSpPr>
        <p:spPr>
          <a:xfrm>
            <a:off x="5486400" y="7806197"/>
            <a:ext cx="9144000" cy="423403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3188"/>
            <a:ext cx="79971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itka Banner" panose="02000505000000020004" pitchFamily="2" charset="0"/>
                <a:cs typeface="Sora Medium" pitchFamily="34" charset="-120"/>
              </a:rPr>
              <a:t>Cost &amp; Profitability Analysis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5212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899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Revenue per ASK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652129"/>
            <a:ext cx="4347567" cy="90725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68171" y="5899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Cost per ASK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652129"/>
            <a:ext cx="4347567" cy="90725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5738" y="5899547"/>
            <a:ext cx="3159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Profitability per Flight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93790" y="67358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 per ASK measures income per seat-km. Cost per ASK tracks expenses per seat-km. Profitability per flight equals revenue minus operating costs.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F50FB8-A141-2A06-D562-1EAD46602F90}"/>
                  </a:ext>
                </a:extLst>
              </p14:cNvPr>
              <p14:cNvContentPartPr/>
              <p14:nvPr/>
            </p14:nvContentPartPr>
            <p14:xfrm>
              <a:off x="12925837" y="7818219"/>
              <a:ext cx="1566000" cy="287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F50FB8-A141-2A06-D562-1EAD46602F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63197" y="7755579"/>
                <a:ext cx="1691640" cy="4132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EFC296-5EE7-A4F0-5A96-473F7F51B016}"/>
              </a:ext>
            </a:extLst>
          </p:cNvPr>
          <p:cNvSpPr/>
          <p:nvPr/>
        </p:nvSpPr>
        <p:spPr>
          <a:xfrm>
            <a:off x="0" y="7818219"/>
            <a:ext cx="14630400" cy="39435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5945" y="332740"/>
            <a:ext cx="8844455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5550"/>
              </a:lnSpc>
              <a:buNone/>
            </a:pPr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itka Banner" panose="02000505000000020004" pitchFamily="2" charset="0"/>
                <a:cs typeface="Sora Medium" pitchFamily="34" charset="-120"/>
              </a:rPr>
              <a:t>Data Exploration &amp; Feature Engineering: Unveiling Profit Drivers</a:t>
            </a:r>
          </a:p>
        </p:txBody>
      </p:sp>
      <p:sp>
        <p:nvSpPr>
          <p:cNvPr id="4" name="Shape 1"/>
          <p:cNvSpPr/>
          <p:nvPr/>
        </p:nvSpPr>
        <p:spPr>
          <a:xfrm>
            <a:off x="5716554" y="2196712"/>
            <a:ext cx="8362053" cy="1649138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867579" y="2215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Data Preparation</a:t>
            </a:r>
          </a:p>
          <a:p>
            <a:pPr marL="0" indent="0">
              <a:lnSpc>
                <a:spcPts val="2750"/>
              </a:lnSpc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319104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757983" y="4131952"/>
            <a:ext cx="8362053" cy="1570811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836562" y="4203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Feature Selection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5836562" y="4718769"/>
            <a:ext cx="8037286" cy="1105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Identify key variables influencing profit.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Create new features that provide deeper insights.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713214" y="5945095"/>
            <a:ext cx="8365393" cy="1700052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5805547" y="6032889"/>
            <a:ext cx="2897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Feature Engineering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b="1" dirty="0">
              <a:solidFill>
                <a:srgbClr val="E0D6DE"/>
              </a:solidFill>
              <a:latin typeface="+mj-lt"/>
              <a:cs typeface="Sora Medium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b="1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85945" y="638164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 Create new features to improve model accuracy.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Create derived features like revenue per seat, fuel cost per mile, or delay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impact score.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Capture seasonality trends using time-based features (month, day etc.).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D57183-36CE-1C39-4CAE-A3DD2A478A89}"/>
                  </a:ext>
                </a:extLst>
              </p14:cNvPr>
              <p14:cNvContentPartPr/>
              <p14:nvPr/>
            </p14:nvContentPartPr>
            <p14:xfrm>
              <a:off x="12942757" y="7852779"/>
              <a:ext cx="1533600" cy="219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D57183-36CE-1C39-4CAE-A3DD2A478A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79757" y="7790139"/>
                <a:ext cx="1659240" cy="345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39497E-5514-B8E4-1468-79AA147A10AD}"/>
              </a:ext>
            </a:extLst>
          </p:cNvPr>
          <p:cNvSpPr/>
          <p:nvPr/>
        </p:nvSpPr>
        <p:spPr>
          <a:xfrm>
            <a:off x="5486400" y="7802008"/>
            <a:ext cx="9144000" cy="42759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A3342E1F-6FCC-A03C-586D-4ED9FC78E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945" y="2514490"/>
            <a:ext cx="81189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Handle missing values and outliers.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Normalize/scale numerical features for better model performance.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57CA-10BA-2179-D750-7768DFD1B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059001-0FA3-23AE-46AC-382370330EAE}"/>
              </a:ext>
            </a:extLst>
          </p:cNvPr>
          <p:cNvSpPr txBox="1"/>
          <p:nvPr/>
        </p:nvSpPr>
        <p:spPr>
          <a:xfrm>
            <a:off x="283778" y="157654"/>
            <a:ext cx="933318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Outlier Detection and Handling</a:t>
            </a:r>
            <a:r>
              <a:rPr lang="en-US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itka Heading" panose="02000505000000020004" pitchFamily="2" charset="0"/>
              </a:rPr>
              <a:t>:</a:t>
            </a:r>
          </a:p>
          <a:p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Sitka Heading" panose="02000505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📊 </a:t>
            </a:r>
            <a:r>
              <a:rPr lang="en-US" b="1" dirty="0">
                <a:solidFill>
                  <a:schemeClr val="bg1"/>
                </a:solidFill>
              </a:rPr>
              <a:t>Analysis: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Revenue per ASK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Cost per ASK</a:t>
            </a:r>
            <a:r>
              <a:rPr lang="en-US" dirty="0">
                <a:solidFill>
                  <a:schemeClr val="bg1"/>
                </a:solidFill>
              </a:rPr>
              <a:t> contain significant outliers, as shown in the box plots.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presence of extreme values may impact model performance.</a:t>
            </a:r>
          </a:p>
          <a:p>
            <a:r>
              <a:rPr lang="en-US" b="1" dirty="0">
                <a:solidFill>
                  <a:schemeClr val="bg1"/>
                </a:solidFill>
              </a:rPr>
              <a:t>Handling Method: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used the </a:t>
            </a:r>
            <a:r>
              <a:rPr lang="en-US" b="1" dirty="0">
                <a:solidFill>
                  <a:schemeClr val="bg1"/>
                </a:solidFill>
              </a:rPr>
              <a:t>Interquartile Range (IQR) method</a:t>
            </a:r>
            <a:r>
              <a:rPr lang="en-US" dirty="0">
                <a:solidFill>
                  <a:schemeClr val="bg1"/>
                </a:solidFill>
              </a:rPr>
              <a:t> to identify and remove/adjust outliers.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Formula: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IQR</a:t>
            </a:r>
            <a:r>
              <a:rPr lang="en-US" dirty="0">
                <a:solidFill>
                  <a:schemeClr val="bg1"/>
                </a:solidFill>
              </a:rPr>
              <a:t> = Q3 - Q1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Lower Bound</a:t>
            </a:r>
            <a:r>
              <a:rPr lang="en-US" dirty="0">
                <a:solidFill>
                  <a:schemeClr val="bg1"/>
                </a:solidFill>
              </a:rPr>
              <a:t> = Q1 - 1.5 * IQR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Upper Bound</a:t>
            </a:r>
            <a:r>
              <a:rPr lang="en-US" dirty="0">
                <a:solidFill>
                  <a:schemeClr val="bg1"/>
                </a:solidFill>
              </a:rPr>
              <a:t> = Q3 + 1.5 * IQR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Values outside these bounds were either removed or capped at the threshold.</a:t>
            </a:r>
          </a:p>
          <a:p>
            <a:r>
              <a:rPr lang="en-US" b="1" dirty="0">
                <a:solidFill>
                  <a:schemeClr val="bg1"/>
                </a:solidFill>
              </a:rPr>
              <a:t>Impact: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Improved model stability by reducing extreme influence.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Enhanced data quality for better predictive accuracy.</a:t>
            </a:r>
          </a:p>
          <a:p>
            <a:endParaRPr lang="en-US" sz="1400" b="0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itka Heading" panose="0200050500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790E9B-DBF6-ECD9-23DA-62BA9CBDA856}"/>
                  </a:ext>
                </a:extLst>
              </p14:cNvPr>
              <p14:cNvContentPartPr/>
              <p14:nvPr/>
            </p14:nvContentPartPr>
            <p14:xfrm>
              <a:off x="12877597" y="7831179"/>
              <a:ext cx="1615680" cy="25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790E9B-DBF6-ECD9-23DA-62BA9CBDA8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4597" y="7768539"/>
                <a:ext cx="1741320" cy="38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3AAADD-3A06-18BD-BA7F-A76037ADCB90}"/>
              </a:ext>
            </a:extLst>
          </p:cNvPr>
          <p:cNvSpPr/>
          <p:nvPr/>
        </p:nvSpPr>
        <p:spPr>
          <a:xfrm>
            <a:off x="0" y="7818219"/>
            <a:ext cx="14630400" cy="39435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2CB6E-9070-48E6-F946-2DAB16A5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5" y="4712747"/>
            <a:ext cx="12573000" cy="30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0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FAF3-1A67-C67E-8654-3EDB0998B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0DBE1D-35A2-132C-2482-A51D8C76EB38}"/>
              </a:ext>
            </a:extLst>
          </p:cNvPr>
          <p:cNvSpPr txBox="1"/>
          <p:nvPr/>
        </p:nvSpPr>
        <p:spPr>
          <a:xfrm>
            <a:off x="283778" y="157654"/>
            <a:ext cx="9333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itka Heading" panose="02000505000000020004" pitchFamily="2" charset="0"/>
              </a:rPr>
              <a:t>Predicting Flight Profitability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Sitka Heading" panose="02000505000000020004" pitchFamily="2" charset="0"/>
              </a:rPr>
              <a:t>: Airline Profitability Analysis</a:t>
            </a:r>
            <a:endParaRPr lang="en-US" sz="2000" b="0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itka Heading" panose="0200050500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FC4BCC-2AC9-667E-5043-114DE6FA6E34}"/>
                  </a:ext>
                </a:extLst>
              </p14:cNvPr>
              <p14:cNvContentPartPr/>
              <p14:nvPr/>
            </p14:nvContentPartPr>
            <p14:xfrm>
              <a:off x="12877597" y="7831179"/>
              <a:ext cx="1615680" cy="25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FC4BCC-2AC9-667E-5043-114DE6FA6E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4597" y="7768539"/>
                <a:ext cx="1741320" cy="38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8D93DD-16A5-197B-968B-9DB804CA830E}"/>
              </a:ext>
            </a:extLst>
          </p:cNvPr>
          <p:cNvSpPr/>
          <p:nvPr/>
        </p:nvSpPr>
        <p:spPr>
          <a:xfrm>
            <a:off x="0" y="7818219"/>
            <a:ext cx="14630400" cy="39435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85798-380B-057D-B70F-E8A1F35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8" y="2604479"/>
            <a:ext cx="6873767" cy="4929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B2196-2E59-6821-9788-E885C8B94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857" y="2626002"/>
            <a:ext cx="6873767" cy="49166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9A535A-288A-D027-E356-CC31825727C9}"/>
              </a:ext>
            </a:extLst>
          </p:cNvPr>
          <p:cNvSpPr txBox="1"/>
          <p:nvPr/>
        </p:nvSpPr>
        <p:spPr>
          <a:xfrm>
            <a:off x="409903" y="1150883"/>
            <a:ext cx="59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8D189FB-3046-1115-C32B-3C3ED386C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779" y="557763"/>
            <a:ext cx="687376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Profitability shows seasonal fluctuations throughout the year.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Peaks observed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February, June,  October and December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indicating high travel demand during these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 profitability in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March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May and November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suggesting off-peak travel seasons.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2CD23-3F5F-6190-E69D-A9CFA74377EF}"/>
              </a:ext>
            </a:extLst>
          </p:cNvPr>
          <p:cNvSpPr txBox="1"/>
          <p:nvPr/>
        </p:nvSpPr>
        <p:spPr>
          <a:xfrm>
            <a:off x="7472857" y="816974"/>
            <a:ext cx="73782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Profitability shows seasonal fluctuations throughout the year.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Peaks observed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January, April, July, and October,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indicating high travel demand during these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 profitability in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March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May and November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suggesting off-peak travel seasons. </a:t>
            </a:r>
          </a:p>
        </p:txBody>
      </p:sp>
    </p:spTree>
    <p:extLst>
      <p:ext uri="{BB962C8B-B14F-4D97-AF65-F5344CB8AC3E}">
        <p14:creationId xmlns:p14="http://schemas.microsoft.com/office/powerpoint/2010/main" val="174906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Words>1144</Words>
  <Application>Microsoft Office PowerPoint</Application>
  <PresentationFormat>Custom</PresentationFormat>
  <Paragraphs>211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Sitka Banner</vt:lpstr>
      <vt:lpstr>Sora Medium</vt:lpstr>
      <vt:lpstr>Arial</vt:lpstr>
      <vt:lpstr>Noto Sans TC</vt:lpstr>
      <vt:lpstr>Sitka Heading</vt:lpstr>
      <vt:lpstr>Century Gothic</vt:lpstr>
      <vt:lpstr>Consolas</vt:lpstr>
      <vt:lpstr>Baskerville Old Face</vt:lpstr>
      <vt:lpstr>Arial Black</vt:lpstr>
      <vt:lpstr>Aileron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MTR</cp:lastModifiedBy>
  <cp:revision>15</cp:revision>
  <dcterms:created xsi:type="dcterms:W3CDTF">2025-03-01T16:42:43Z</dcterms:created>
  <dcterms:modified xsi:type="dcterms:W3CDTF">2025-03-02T14:49:55Z</dcterms:modified>
</cp:coreProperties>
</file>